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7" r:id="rId5"/>
    <p:sldId id="6431" r:id="rId6"/>
    <p:sldId id="6408" r:id="rId7"/>
    <p:sldId id="6428" r:id="rId8"/>
    <p:sldId id="6429" r:id="rId9"/>
    <p:sldId id="6409" r:id="rId10"/>
    <p:sldId id="6410" r:id="rId11"/>
    <p:sldId id="6411"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Lato Light" pitchFamily="34" charset="0"/>
        <a:ea typeface="+mn-ea"/>
        <a:cs typeface="+mn-cs"/>
      </a:defRPr>
    </a:lvl1pPr>
    <a:lvl2pPr marL="457200" algn="l" rtl="0" eaLnBrk="0" fontAlgn="base" hangingPunct="0">
      <a:spcBef>
        <a:spcPct val="0"/>
      </a:spcBef>
      <a:spcAft>
        <a:spcPct val="0"/>
      </a:spcAft>
      <a:defRPr kern="1200">
        <a:solidFill>
          <a:schemeClr val="tx1"/>
        </a:solidFill>
        <a:latin typeface="Lato Light" pitchFamily="34" charset="0"/>
        <a:ea typeface="+mn-ea"/>
        <a:cs typeface="+mn-cs"/>
      </a:defRPr>
    </a:lvl2pPr>
    <a:lvl3pPr marL="914400" algn="l" rtl="0" eaLnBrk="0" fontAlgn="base" hangingPunct="0">
      <a:spcBef>
        <a:spcPct val="0"/>
      </a:spcBef>
      <a:spcAft>
        <a:spcPct val="0"/>
      </a:spcAft>
      <a:defRPr kern="1200">
        <a:solidFill>
          <a:schemeClr val="tx1"/>
        </a:solidFill>
        <a:latin typeface="Lato Light" pitchFamily="34" charset="0"/>
        <a:ea typeface="+mn-ea"/>
        <a:cs typeface="+mn-cs"/>
      </a:defRPr>
    </a:lvl3pPr>
    <a:lvl4pPr marL="1371600" algn="l" rtl="0" eaLnBrk="0" fontAlgn="base" hangingPunct="0">
      <a:spcBef>
        <a:spcPct val="0"/>
      </a:spcBef>
      <a:spcAft>
        <a:spcPct val="0"/>
      </a:spcAft>
      <a:defRPr kern="1200">
        <a:solidFill>
          <a:schemeClr val="tx1"/>
        </a:solidFill>
        <a:latin typeface="Lato Light" pitchFamily="34" charset="0"/>
        <a:ea typeface="+mn-ea"/>
        <a:cs typeface="+mn-cs"/>
      </a:defRPr>
    </a:lvl4pPr>
    <a:lvl5pPr marL="1828800" algn="l" rtl="0" eaLnBrk="0" fontAlgn="base" hangingPunct="0">
      <a:spcBef>
        <a:spcPct val="0"/>
      </a:spcBef>
      <a:spcAft>
        <a:spcPct val="0"/>
      </a:spcAft>
      <a:defRPr kern="1200">
        <a:solidFill>
          <a:schemeClr val="tx1"/>
        </a:solidFill>
        <a:latin typeface="Lato Light" pitchFamily="34" charset="0"/>
        <a:ea typeface="+mn-ea"/>
        <a:cs typeface="+mn-cs"/>
      </a:defRPr>
    </a:lvl5pPr>
    <a:lvl6pPr marL="2286000" algn="l" defTabSz="914400" rtl="0" eaLnBrk="1" latinLnBrk="0" hangingPunct="1">
      <a:defRPr kern="1200">
        <a:solidFill>
          <a:schemeClr val="tx1"/>
        </a:solidFill>
        <a:latin typeface="Lato Light" pitchFamily="34" charset="0"/>
        <a:ea typeface="+mn-ea"/>
        <a:cs typeface="+mn-cs"/>
      </a:defRPr>
    </a:lvl6pPr>
    <a:lvl7pPr marL="2743200" algn="l" defTabSz="914400" rtl="0" eaLnBrk="1" latinLnBrk="0" hangingPunct="1">
      <a:defRPr kern="1200">
        <a:solidFill>
          <a:schemeClr val="tx1"/>
        </a:solidFill>
        <a:latin typeface="Lato Light" pitchFamily="34" charset="0"/>
        <a:ea typeface="+mn-ea"/>
        <a:cs typeface="+mn-cs"/>
      </a:defRPr>
    </a:lvl7pPr>
    <a:lvl8pPr marL="3200400" algn="l" defTabSz="914400" rtl="0" eaLnBrk="1" latinLnBrk="0" hangingPunct="1">
      <a:defRPr kern="1200">
        <a:solidFill>
          <a:schemeClr val="tx1"/>
        </a:solidFill>
        <a:latin typeface="Lato Light" pitchFamily="34" charset="0"/>
        <a:ea typeface="+mn-ea"/>
        <a:cs typeface="+mn-cs"/>
      </a:defRPr>
    </a:lvl8pPr>
    <a:lvl9pPr marL="3657600" algn="l" defTabSz="914400" rtl="0" eaLnBrk="1" latinLnBrk="0" hangingPunct="1">
      <a:defRPr kern="1200">
        <a:solidFill>
          <a:schemeClr val="tx1"/>
        </a:solidFill>
        <a:latin typeface="Lato Ligh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Kilgallon" initials="DK" lastIdx="1" clrIdx="0">
    <p:extLst>
      <p:ext uri="{19B8F6BF-5375-455C-9EA6-DF929625EA0E}">
        <p15:presenceInfo xmlns:p15="http://schemas.microsoft.com/office/powerpoint/2012/main" userId="S::daniel.kilgallon@ibm.com::5848a564-ba15-4f47-a8d6-d3bfebe3a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8EB240"/>
    <a:srgbClr val="629C48"/>
    <a:srgbClr val="368966"/>
    <a:srgbClr val="CAD82A"/>
    <a:srgbClr val="5D5D5D"/>
    <a:srgbClr val="368965"/>
    <a:srgbClr val="5E5E5E"/>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1061"/>
  </p:normalViewPr>
  <p:slideViewPr>
    <p:cSldViewPr snapToGrid="0">
      <p:cViewPr varScale="1">
        <p:scale>
          <a:sx n="105" d="100"/>
          <a:sy n="105" d="100"/>
        </p:scale>
        <p:origin x="1392" y="102"/>
      </p:cViewPr>
      <p:guideLst>
        <p:guide orient="horz" pos="2160"/>
        <p:guide pos="3840"/>
      </p:guideLst>
    </p:cSldViewPr>
  </p:slideViewPr>
  <p:notesTextViewPr>
    <p:cViewPr>
      <p:scale>
        <a:sx n="20" d="100"/>
        <a:sy n="20" d="100"/>
      </p:scale>
      <p:origin x="0" y="0"/>
    </p:cViewPr>
  </p:notesTextViewPr>
  <p:notesViewPr>
    <p:cSldViewPr snapToGrid="0">
      <p:cViewPr varScale="1">
        <p:scale>
          <a:sx n="82" d="100"/>
          <a:sy n="82" d="100"/>
        </p:scale>
        <p:origin x="203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A04C24-B099-C748-AC8E-57F6C1A972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4A27054B-DFC8-E34A-BB36-4E8F3D5670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DD7A353-0C93-634F-AD93-8FB3991A53D5}" type="datetimeFigureOut">
              <a:rPr lang="en-US"/>
              <a:pPr>
                <a:defRPr/>
              </a:pPr>
              <a:t>10/29/2020</a:t>
            </a:fld>
            <a:endParaRPr lang="en-US" dirty="0"/>
          </a:p>
        </p:txBody>
      </p:sp>
      <p:sp>
        <p:nvSpPr>
          <p:cNvPr id="4" name="Footer Placeholder 3">
            <a:extLst>
              <a:ext uri="{FF2B5EF4-FFF2-40B4-BE49-F238E27FC236}">
                <a16:creationId xmlns:a16="http://schemas.microsoft.com/office/drawing/2014/main" id="{B8169B04-8006-D244-80F0-D97F679E22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5140A346-0A26-6F4F-99CF-151E41ECBE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D270D99-2826-D64D-8169-27272C8301D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E4617-1266-1442-88FD-552F7ED9B90D}" type="datetimeFigureOut">
              <a:rPr lang="en-US" smtClean="0"/>
              <a:t>10/29/2020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AE7AC-2460-5F4B-8385-B7344B5C486A}" type="slidenum">
              <a:rPr lang="en-US" smtClean="0"/>
              <a:t>‹#›</a:t>
            </a:fld>
            <a:endParaRPr lang="en-US" dirty="0"/>
          </a:p>
        </p:txBody>
      </p:sp>
    </p:spTree>
    <p:extLst>
      <p:ext uri="{BB962C8B-B14F-4D97-AF65-F5344CB8AC3E}">
        <p14:creationId xmlns:p14="http://schemas.microsoft.com/office/powerpoint/2010/main" val="4072562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AE7AC-2460-5F4B-8385-B7344B5C486A}" type="slidenum">
              <a:rPr lang="en-US" smtClean="0"/>
              <a:t>1</a:t>
            </a:fld>
            <a:endParaRPr lang="en-US" dirty="0"/>
          </a:p>
        </p:txBody>
      </p:sp>
    </p:spTree>
    <p:extLst>
      <p:ext uri="{BB962C8B-B14F-4D97-AF65-F5344CB8AC3E}">
        <p14:creationId xmlns:p14="http://schemas.microsoft.com/office/powerpoint/2010/main" val="183041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AE7AC-2460-5F4B-8385-B7344B5C486A}" type="slidenum">
              <a:rPr lang="en-US" smtClean="0"/>
              <a:t>2</a:t>
            </a:fld>
            <a:endParaRPr lang="en-US" dirty="0"/>
          </a:p>
        </p:txBody>
      </p:sp>
    </p:spTree>
    <p:extLst>
      <p:ext uri="{BB962C8B-B14F-4D97-AF65-F5344CB8AC3E}">
        <p14:creationId xmlns:p14="http://schemas.microsoft.com/office/powerpoint/2010/main" val="419673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C9EAE7AC-2460-5F4B-8385-B7344B5C486A}" type="slidenum">
              <a:rPr lang="en-US" smtClean="0"/>
              <a:t>3</a:t>
            </a:fld>
            <a:endParaRPr lang="en-US" dirty="0"/>
          </a:p>
        </p:txBody>
      </p:sp>
    </p:spTree>
    <p:extLst>
      <p:ext uri="{BB962C8B-B14F-4D97-AF65-F5344CB8AC3E}">
        <p14:creationId xmlns:p14="http://schemas.microsoft.com/office/powerpoint/2010/main" val="349636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AE7AC-2460-5F4B-8385-B7344B5C486A}" type="slidenum">
              <a:rPr lang="en-US" smtClean="0"/>
              <a:t>4</a:t>
            </a:fld>
            <a:endParaRPr lang="en-US" dirty="0"/>
          </a:p>
        </p:txBody>
      </p:sp>
    </p:spTree>
    <p:extLst>
      <p:ext uri="{BB962C8B-B14F-4D97-AF65-F5344CB8AC3E}">
        <p14:creationId xmlns:p14="http://schemas.microsoft.com/office/powerpoint/2010/main" val="3829840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AE7AC-2460-5F4B-8385-B7344B5C486A}" type="slidenum">
              <a:rPr lang="en-US" smtClean="0"/>
              <a:t>5</a:t>
            </a:fld>
            <a:endParaRPr lang="en-US" dirty="0"/>
          </a:p>
        </p:txBody>
      </p:sp>
    </p:spTree>
    <p:extLst>
      <p:ext uri="{BB962C8B-B14F-4D97-AF65-F5344CB8AC3E}">
        <p14:creationId xmlns:p14="http://schemas.microsoft.com/office/powerpoint/2010/main" val="197614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AE7AC-2460-5F4B-8385-B7344B5C486A}" type="slidenum">
              <a:rPr lang="en-US" smtClean="0"/>
              <a:t>6</a:t>
            </a:fld>
            <a:endParaRPr lang="en-US" dirty="0"/>
          </a:p>
        </p:txBody>
      </p:sp>
    </p:spTree>
    <p:extLst>
      <p:ext uri="{BB962C8B-B14F-4D97-AF65-F5344CB8AC3E}">
        <p14:creationId xmlns:p14="http://schemas.microsoft.com/office/powerpoint/2010/main" val="126813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AE7AC-2460-5F4B-8385-B7344B5C486A}" type="slidenum">
              <a:rPr lang="en-US" smtClean="0"/>
              <a:t>7</a:t>
            </a:fld>
            <a:endParaRPr lang="en-US" dirty="0"/>
          </a:p>
        </p:txBody>
      </p:sp>
    </p:spTree>
    <p:extLst>
      <p:ext uri="{BB962C8B-B14F-4D97-AF65-F5344CB8AC3E}">
        <p14:creationId xmlns:p14="http://schemas.microsoft.com/office/powerpoint/2010/main" val="139976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AE7AC-2460-5F4B-8385-B7344B5C486A}" type="slidenum">
              <a:rPr lang="en-US" smtClean="0"/>
              <a:t>8</a:t>
            </a:fld>
            <a:endParaRPr lang="en-US" dirty="0"/>
          </a:p>
        </p:txBody>
      </p:sp>
    </p:spTree>
    <p:extLst>
      <p:ext uri="{BB962C8B-B14F-4D97-AF65-F5344CB8AC3E}">
        <p14:creationId xmlns:p14="http://schemas.microsoft.com/office/powerpoint/2010/main" val="2312143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079" y="2719934"/>
            <a:ext cx="6929945" cy="606361"/>
          </a:xfrm>
          <a:prstGeom prst="rect">
            <a:avLst/>
          </a:prstGeom>
        </p:spPr>
        <p:txBody>
          <a:bodyPr/>
          <a:lstStyle>
            <a:lvl1pPr>
              <a:defRPr b="1" i="0" spc="300">
                <a:solidFill>
                  <a:schemeClr val="tx2"/>
                </a:solidFill>
                <a:latin typeface="+mj-lt"/>
              </a:defRPr>
            </a:lvl1pPr>
          </a:lstStyle>
          <a:p>
            <a:r>
              <a:rPr lang="en-US" dirty="0"/>
              <a:t>Title</a:t>
            </a:r>
          </a:p>
        </p:txBody>
      </p:sp>
      <p:sp>
        <p:nvSpPr>
          <p:cNvPr id="13" name="Text Placeholder 12"/>
          <p:cNvSpPr>
            <a:spLocks noGrp="1"/>
          </p:cNvSpPr>
          <p:nvPr>
            <p:ph type="body" sz="quarter" idx="10" hasCustomPrompt="1"/>
          </p:nvPr>
        </p:nvSpPr>
        <p:spPr>
          <a:xfrm>
            <a:off x="298747" y="3429001"/>
            <a:ext cx="6952947" cy="358670"/>
          </a:xfrm>
          <a:prstGeom prst="rect">
            <a:avLst/>
          </a:prstGeom>
        </p:spPr>
        <p:txBody>
          <a:bodyPr anchor="ctr"/>
          <a:lstStyle>
            <a:lvl1pPr marL="0" indent="0">
              <a:buNone/>
              <a:defRPr sz="2000" b="0" i="0" spc="300">
                <a:solidFill>
                  <a:schemeClr val="tx1">
                    <a:lumMod val="60000"/>
                    <a:lumOff val="40000"/>
                  </a:schemeClr>
                </a:solidFill>
                <a:latin typeface="+mj-lt"/>
              </a:defRPr>
            </a:lvl1pPr>
          </a:lstStyle>
          <a:p>
            <a:pPr lvl="0"/>
            <a:r>
              <a:rPr lang="en-US" dirty="0"/>
              <a:t>Sub Title</a:t>
            </a:r>
          </a:p>
        </p:txBody>
      </p:sp>
      <p:sp>
        <p:nvSpPr>
          <p:cNvPr id="27" name="Text Placeholder 12">
            <a:extLst>
              <a:ext uri="{FF2B5EF4-FFF2-40B4-BE49-F238E27FC236}">
                <a16:creationId xmlns:a16="http://schemas.microsoft.com/office/drawing/2014/main" id="{02CFBAE9-80BD-744D-A0D7-12F26F66961C}"/>
              </a:ext>
            </a:extLst>
          </p:cNvPr>
          <p:cNvSpPr>
            <a:spLocks noGrp="1"/>
          </p:cNvSpPr>
          <p:nvPr>
            <p:ph type="body" sz="quarter" idx="11" hasCustomPrompt="1"/>
          </p:nvPr>
        </p:nvSpPr>
        <p:spPr>
          <a:xfrm>
            <a:off x="298747" y="3871363"/>
            <a:ext cx="6952947" cy="358670"/>
          </a:xfrm>
          <a:prstGeom prst="rect">
            <a:avLst/>
          </a:prstGeom>
        </p:spPr>
        <p:txBody>
          <a:bodyPr anchor="ctr"/>
          <a:lstStyle>
            <a:lvl1pPr marL="0" indent="0">
              <a:buNone/>
              <a:defRPr sz="1600" b="0" i="0" spc="300">
                <a:solidFill>
                  <a:schemeClr val="tx1">
                    <a:lumMod val="60000"/>
                    <a:lumOff val="40000"/>
                  </a:schemeClr>
                </a:solidFill>
                <a:latin typeface="+mj-lt"/>
              </a:defRPr>
            </a:lvl1pPr>
          </a:lstStyle>
          <a:p>
            <a:pPr lvl="0"/>
            <a:r>
              <a:rPr lang="en-US" dirty="0"/>
              <a:t>Date</a:t>
            </a:r>
          </a:p>
        </p:txBody>
      </p:sp>
      <p:pic>
        <p:nvPicPr>
          <p:cNvPr id="9" name="Picture 8">
            <a:extLst>
              <a:ext uri="{FF2B5EF4-FFF2-40B4-BE49-F238E27FC236}">
                <a16:creationId xmlns:a16="http://schemas.microsoft.com/office/drawing/2014/main" id="{64F299AD-BD58-AD41-AB57-4D897369ECAE}"/>
              </a:ext>
            </a:extLst>
          </p:cNvPr>
          <p:cNvPicPr>
            <a:picLocks noChangeAspect="1"/>
          </p:cNvPicPr>
          <p:nvPr userDrawn="1"/>
        </p:nvPicPr>
        <p:blipFill>
          <a:blip r:embed="rId2"/>
          <a:stretch>
            <a:fillRect/>
          </a:stretch>
        </p:blipFill>
        <p:spPr>
          <a:xfrm>
            <a:off x="317079" y="459739"/>
            <a:ext cx="4705350" cy="761459"/>
          </a:xfrm>
          <a:prstGeom prst="rect">
            <a:avLst/>
          </a:prstGeom>
        </p:spPr>
      </p:pic>
    </p:spTree>
    <p:extLst>
      <p:ext uri="{BB962C8B-B14F-4D97-AF65-F5344CB8AC3E}">
        <p14:creationId xmlns:p14="http://schemas.microsoft.com/office/powerpoint/2010/main" val="419134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Layout 5">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98748" y="1598378"/>
            <a:ext cx="5522976" cy="341748"/>
          </a:xfrm>
          <a:prstGeom prst="rect">
            <a:avLst/>
          </a:prstGeom>
        </p:spPr>
        <p:txBody>
          <a:bodyPr lIns="90000" tIns="46800" rIns="90000" bIns="46800"/>
          <a:lstStyle>
            <a:lvl1pPr>
              <a:defRPr sz="1600" b="0" i="0" spc="300">
                <a:solidFill>
                  <a:schemeClr val="tx2">
                    <a:lumMod val="75000"/>
                  </a:schemeClr>
                </a:solidFill>
                <a:latin typeface="+mj-lt"/>
              </a:defRPr>
            </a:lvl1pPr>
          </a:lstStyle>
          <a:p>
            <a:r>
              <a:rPr lang="en-US" dirty="0"/>
              <a:t>Statement 1</a:t>
            </a:r>
          </a:p>
        </p:txBody>
      </p:sp>
      <p:sp>
        <p:nvSpPr>
          <p:cNvPr id="12" name="Text Placeholder 11"/>
          <p:cNvSpPr>
            <a:spLocks noGrp="1"/>
          </p:cNvSpPr>
          <p:nvPr>
            <p:ph type="body" sz="quarter" idx="12" hasCustomPrompt="1"/>
          </p:nvPr>
        </p:nvSpPr>
        <p:spPr>
          <a:xfrm>
            <a:off x="6370277" y="1598378"/>
            <a:ext cx="5589227" cy="341748"/>
          </a:xfrm>
          <a:prstGeom prst="rect">
            <a:avLst/>
          </a:prstGeom>
        </p:spPr>
        <p:txBody>
          <a:bodyPr lIns="90000" tIns="46800" rIns="90000" bIns="46800" anchor="ctr"/>
          <a:lstStyle>
            <a:lvl1pPr marL="0" indent="0" algn="l" defTabSz="912813" rtl="0" eaLnBrk="0" fontAlgn="base" hangingPunct="0">
              <a:lnSpc>
                <a:spcPct val="90000"/>
              </a:lnSpc>
              <a:spcBef>
                <a:spcPct val="0"/>
              </a:spcBef>
              <a:spcAft>
                <a:spcPct val="0"/>
              </a:spcAft>
              <a:buNone/>
              <a:defRPr lang="en-US" sz="1600" b="0" i="0" kern="1200" spc="300" dirty="0">
                <a:solidFill>
                  <a:schemeClr val="tx2">
                    <a:lumMod val="75000"/>
                  </a:schemeClr>
                </a:solidFill>
                <a:latin typeface="+mj-lt"/>
                <a:ea typeface="+mj-ea"/>
                <a:cs typeface="+mj-cs"/>
              </a:defRPr>
            </a:lvl1pPr>
          </a:lstStyle>
          <a:p>
            <a:pPr lvl="0"/>
            <a:r>
              <a:rPr lang="en-US" dirty="0"/>
              <a:t>Statement 2</a:t>
            </a:r>
          </a:p>
        </p:txBody>
      </p:sp>
      <p:sp>
        <p:nvSpPr>
          <p:cNvPr id="19" name="Text Placeholder 18"/>
          <p:cNvSpPr>
            <a:spLocks noGrp="1"/>
          </p:cNvSpPr>
          <p:nvPr>
            <p:ph type="body" sz="quarter" idx="13"/>
          </p:nvPr>
        </p:nvSpPr>
        <p:spPr>
          <a:xfrm>
            <a:off x="298450" y="2051677"/>
            <a:ext cx="5522976" cy="2503488"/>
          </a:xfrm>
          <a:prstGeom prst="rect">
            <a:avLst/>
          </a:prstGeom>
        </p:spPr>
        <p:txBody>
          <a:bodyPr lIns="90000" tIns="46800" rIns="90000" bIns="46800"/>
          <a:lstStyle>
            <a:lvl1pPr marL="2270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1pPr>
            <a:lvl2pPr marL="6842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8"/>
          <p:cNvSpPr>
            <a:spLocks noGrp="1"/>
          </p:cNvSpPr>
          <p:nvPr>
            <p:ph type="body" sz="quarter" idx="14"/>
          </p:nvPr>
        </p:nvSpPr>
        <p:spPr>
          <a:xfrm>
            <a:off x="6370277" y="2051677"/>
            <a:ext cx="5589229" cy="2503488"/>
          </a:xfrm>
          <a:prstGeom prst="rect">
            <a:avLst/>
          </a:prstGeom>
        </p:spPr>
        <p:txBody>
          <a:bodyPr lIns="90000" tIns="46800" rIns="90000" bIns="46800"/>
          <a:lstStyle>
            <a:lvl1pPr marL="2270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1pPr>
            <a:lvl2pPr marL="6842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37"/>
          </p:nvPr>
        </p:nvSpPr>
        <p:spPr>
          <a:xfrm>
            <a:off x="298450" y="4666716"/>
            <a:ext cx="5522976" cy="1530884"/>
          </a:xfrm>
          <a:prstGeom prst="rect">
            <a:avLst/>
          </a:prstGeom>
        </p:spPr>
        <p:txBody>
          <a:bodyPr/>
          <a:lstStyle/>
          <a:p>
            <a:pPr lvl="0"/>
            <a:endParaRPr lang="en-CA" noProof="0" dirty="0"/>
          </a:p>
        </p:txBody>
      </p:sp>
      <p:sp>
        <p:nvSpPr>
          <p:cNvPr id="24" name="Picture Placeholder 2"/>
          <p:cNvSpPr>
            <a:spLocks noGrp="1"/>
          </p:cNvSpPr>
          <p:nvPr>
            <p:ph type="pic" sz="quarter" idx="38"/>
          </p:nvPr>
        </p:nvSpPr>
        <p:spPr>
          <a:xfrm>
            <a:off x="6374169" y="4666716"/>
            <a:ext cx="5589229" cy="1530884"/>
          </a:xfrm>
          <a:prstGeom prst="rect">
            <a:avLst/>
          </a:prstGeom>
        </p:spPr>
        <p:txBody>
          <a:bodyPr/>
          <a:lstStyle/>
          <a:p>
            <a:pPr lvl="0"/>
            <a:endParaRPr lang="en-CA" noProof="0" dirty="0"/>
          </a:p>
        </p:txBody>
      </p:sp>
      <p:sp>
        <p:nvSpPr>
          <p:cNvPr id="26" name="Text Placeholder 2">
            <a:extLst>
              <a:ext uri="{FF2B5EF4-FFF2-40B4-BE49-F238E27FC236}">
                <a16:creationId xmlns:a16="http://schemas.microsoft.com/office/drawing/2014/main" id="{03CA8B1B-DDAA-C946-90D5-5078E5185EB6}"/>
              </a:ext>
            </a:extLst>
          </p:cNvPr>
          <p:cNvSpPr>
            <a:spLocks noGrp="1"/>
          </p:cNvSpPr>
          <p:nvPr>
            <p:ph type="body" sz="quarter" idx="16" hasCustomPrompt="1"/>
          </p:nvPr>
        </p:nvSpPr>
        <p:spPr>
          <a:xfrm>
            <a:off x="298749" y="1110793"/>
            <a:ext cx="11550352" cy="343813"/>
          </a:xfrm>
          <a:prstGeom prst="rect">
            <a:avLst/>
          </a:prstGeom>
        </p:spPr>
        <p:txBody>
          <a:bodyPr wrap="square" lIns="90000" tIns="46800" rIns="90000" bIns="46800">
            <a:spAutoFit/>
          </a:bodyPr>
          <a:lstStyle>
            <a:lvl1pPr marL="0" indent="0">
              <a:buNone/>
              <a:defRPr sz="1800" b="0" i="0" spc="300">
                <a:solidFill>
                  <a:schemeClr val="bg1">
                    <a:lumMod val="50000"/>
                  </a:schemeClr>
                </a:solidFill>
                <a:latin typeface="+mj-lt"/>
              </a:defRPr>
            </a:lvl1pPr>
          </a:lstStyle>
          <a:p>
            <a:pPr lvl="0"/>
            <a:r>
              <a:rPr lang="en-US" dirty="0"/>
              <a:t>Sub Title</a:t>
            </a:r>
          </a:p>
        </p:txBody>
      </p:sp>
      <p:sp>
        <p:nvSpPr>
          <p:cNvPr id="27" name="Title Placeholder 1">
            <a:extLst>
              <a:ext uri="{FF2B5EF4-FFF2-40B4-BE49-F238E27FC236}">
                <a16:creationId xmlns:a16="http://schemas.microsoft.com/office/drawing/2014/main" id="{5CA460D4-64D0-B74E-B205-AD8ABAD77434}"/>
              </a:ext>
            </a:extLst>
          </p:cNvPr>
          <p:cNvSpPr txBox="1">
            <a:spLocks noChangeArrowheads="1"/>
          </p:cNvSpPr>
          <p:nvPr userDrawn="1"/>
        </p:nvSpPr>
        <p:spPr bwMode="auto">
          <a:xfrm>
            <a:off x="298747" y="365125"/>
            <a:ext cx="1155035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2813" rtl="0" eaLnBrk="0" fontAlgn="base" hangingPunct="0">
              <a:lnSpc>
                <a:spcPct val="90000"/>
              </a:lnSpc>
              <a:spcBef>
                <a:spcPct val="0"/>
              </a:spcBef>
              <a:spcAft>
                <a:spcPct val="0"/>
              </a:spcAft>
              <a:defRPr sz="2800" b="1"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Lato Black" pitchFamily="34" charset="0"/>
              </a:defRPr>
            </a:lvl2pPr>
            <a:lvl3pPr algn="l" defTabSz="912813" rtl="0" eaLnBrk="0" fontAlgn="base" hangingPunct="0">
              <a:lnSpc>
                <a:spcPct val="90000"/>
              </a:lnSpc>
              <a:spcBef>
                <a:spcPct val="0"/>
              </a:spcBef>
              <a:spcAft>
                <a:spcPct val="0"/>
              </a:spcAft>
              <a:defRPr sz="4400">
                <a:solidFill>
                  <a:schemeClr val="tx1"/>
                </a:solidFill>
                <a:latin typeface="Lato Black" pitchFamily="34" charset="0"/>
              </a:defRPr>
            </a:lvl3pPr>
            <a:lvl4pPr algn="l" defTabSz="912813" rtl="0" eaLnBrk="0" fontAlgn="base" hangingPunct="0">
              <a:lnSpc>
                <a:spcPct val="90000"/>
              </a:lnSpc>
              <a:spcBef>
                <a:spcPct val="0"/>
              </a:spcBef>
              <a:spcAft>
                <a:spcPct val="0"/>
              </a:spcAft>
              <a:defRPr sz="4400">
                <a:solidFill>
                  <a:schemeClr val="tx1"/>
                </a:solidFill>
                <a:latin typeface="Lato Black" pitchFamily="34" charset="0"/>
              </a:defRPr>
            </a:lvl4pPr>
            <a:lvl5pPr algn="l" defTabSz="912813" rtl="0" eaLnBrk="0" fontAlgn="base" hangingPunct="0">
              <a:lnSpc>
                <a:spcPct val="90000"/>
              </a:lnSpc>
              <a:spcBef>
                <a:spcPct val="0"/>
              </a:spcBef>
              <a:spcAft>
                <a:spcPct val="0"/>
              </a:spcAft>
              <a:defRPr sz="4400">
                <a:solidFill>
                  <a:schemeClr val="tx1"/>
                </a:solidFill>
                <a:latin typeface="Lato Black" pitchFamily="34" charset="0"/>
              </a:defRPr>
            </a:lvl5pPr>
            <a:lvl6pPr marL="457200" algn="l" defTabSz="912813" rtl="0" fontAlgn="base">
              <a:lnSpc>
                <a:spcPct val="90000"/>
              </a:lnSpc>
              <a:spcBef>
                <a:spcPct val="0"/>
              </a:spcBef>
              <a:spcAft>
                <a:spcPct val="0"/>
              </a:spcAft>
              <a:defRPr sz="4400">
                <a:solidFill>
                  <a:schemeClr val="tx1"/>
                </a:solidFill>
                <a:latin typeface="Lato Black" pitchFamily="34" charset="0"/>
              </a:defRPr>
            </a:lvl6pPr>
            <a:lvl7pPr marL="914400" algn="l" defTabSz="912813" rtl="0" fontAlgn="base">
              <a:lnSpc>
                <a:spcPct val="90000"/>
              </a:lnSpc>
              <a:spcBef>
                <a:spcPct val="0"/>
              </a:spcBef>
              <a:spcAft>
                <a:spcPct val="0"/>
              </a:spcAft>
              <a:defRPr sz="4400">
                <a:solidFill>
                  <a:schemeClr val="tx1"/>
                </a:solidFill>
                <a:latin typeface="Lato Black" pitchFamily="34" charset="0"/>
              </a:defRPr>
            </a:lvl7pPr>
            <a:lvl8pPr marL="1371600" algn="l" defTabSz="912813" rtl="0" fontAlgn="base">
              <a:lnSpc>
                <a:spcPct val="90000"/>
              </a:lnSpc>
              <a:spcBef>
                <a:spcPct val="0"/>
              </a:spcBef>
              <a:spcAft>
                <a:spcPct val="0"/>
              </a:spcAft>
              <a:defRPr sz="4400">
                <a:solidFill>
                  <a:schemeClr val="tx1"/>
                </a:solidFill>
                <a:latin typeface="Lato Black" pitchFamily="34" charset="0"/>
              </a:defRPr>
            </a:lvl8pPr>
            <a:lvl9pPr marL="1828800" algn="l" defTabSz="912813" rtl="0" fontAlgn="base">
              <a:lnSpc>
                <a:spcPct val="90000"/>
              </a:lnSpc>
              <a:spcBef>
                <a:spcPct val="0"/>
              </a:spcBef>
              <a:spcAft>
                <a:spcPct val="0"/>
              </a:spcAft>
              <a:defRPr sz="4400">
                <a:solidFill>
                  <a:schemeClr val="tx1"/>
                </a:solidFill>
                <a:latin typeface="Lato Black" pitchFamily="34" charset="0"/>
              </a:defRPr>
            </a:lvl9pPr>
          </a:lstStyle>
          <a:p>
            <a:r>
              <a:rPr lang="en-US" altLang="en-US" dirty="0"/>
              <a:t>Click to edit Master title style</a:t>
            </a:r>
          </a:p>
        </p:txBody>
      </p:sp>
      <p:sp>
        <p:nvSpPr>
          <p:cNvPr id="28" name="Slide Number Placeholder 7">
            <a:extLst>
              <a:ext uri="{FF2B5EF4-FFF2-40B4-BE49-F238E27FC236}">
                <a16:creationId xmlns:a16="http://schemas.microsoft.com/office/drawing/2014/main" id="{726EF2D5-ED6A-5840-8CD6-6DB2DCADD4AB}"/>
              </a:ext>
            </a:extLst>
          </p:cNvPr>
          <p:cNvSpPr>
            <a:spLocks noGrp="1"/>
          </p:cNvSpPr>
          <p:nvPr>
            <p:ph type="sldNum" sz="quarter" idx="10"/>
          </p:nvPr>
        </p:nvSpPr>
        <p:spPr>
          <a:xfrm>
            <a:off x="11399224" y="6516688"/>
            <a:ext cx="676275" cy="223837"/>
          </a:xfrm>
        </p:spPr>
        <p:txBody>
          <a:bodyPr/>
          <a:lstStyle>
            <a:lvl1pPr algn="r">
              <a:defRPr sz="799" smtClean="0">
                <a:solidFill>
                  <a:schemeClr val="tx1"/>
                </a:solidFill>
              </a:defRPr>
            </a:lvl1pPr>
          </a:lstStyle>
          <a:p>
            <a:pPr>
              <a:defRPr/>
            </a:pPr>
            <a:fld id="{764873B0-7ADC-A249-94C8-C8182A96C36D}" type="slidenum">
              <a:rPr lang="en-US"/>
              <a:pPr>
                <a:defRPr/>
              </a:pPr>
              <a:t>‹#›</a:t>
            </a:fld>
            <a:endParaRPr lang="en-US" dirty="0"/>
          </a:p>
        </p:txBody>
      </p:sp>
      <p:pic>
        <p:nvPicPr>
          <p:cNvPr id="14" name="Picture 13">
            <a:extLst>
              <a:ext uri="{FF2B5EF4-FFF2-40B4-BE49-F238E27FC236}">
                <a16:creationId xmlns:a16="http://schemas.microsoft.com/office/drawing/2014/main" id="{88708BE0-A35C-CF4A-8B6E-8DAE35EFC428}"/>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46965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Layout 6">
    <p:spTree>
      <p:nvGrpSpPr>
        <p:cNvPr id="1" name=""/>
        <p:cNvGrpSpPr/>
        <p:nvPr/>
      </p:nvGrpSpPr>
      <p:grpSpPr>
        <a:xfrm>
          <a:off x="0" y="0"/>
          <a:ext cx="0" cy="0"/>
          <a:chOff x="0" y="0"/>
          <a:chExt cx="0" cy="0"/>
        </a:xfrm>
      </p:grpSpPr>
      <p:sp>
        <p:nvSpPr>
          <p:cNvPr id="24" name="Text Placeholder 2"/>
          <p:cNvSpPr>
            <a:spLocks noGrp="1"/>
          </p:cNvSpPr>
          <p:nvPr>
            <p:ph type="body" sz="quarter" idx="15" hasCustomPrompt="1"/>
          </p:nvPr>
        </p:nvSpPr>
        <p:spPr>
          <a:xfrm>
            <a:off x="298149" y="3258092"/>
            <a:ext cx="5522976" cy="316113"/>
          </a:xfrm>
          <a:prstGeom prst="rect">
            <a:avLst/>
          </a:prstGeom>
        </p:spPr>
        <p:txBody>
          <a:bodyPr lIns="90000" tIns="46800" rIns="90000" bIns="46800">
            <a:spAutoFit/>
          </a:bodyPr>
          <a:lstStyle>
            <a:lvl1pPr marL="0" marR="0" indent="0" algn="l" defTabSz="912813" rtl="0" eaLnBrk="0" fontAlgn="base" latinLnBrk="0" hangingPunct="0">
              <a:lnSpc>
                <a:spcPct val="90000"/>
              </a:lnSpc>
              <a:spcBef>
                <a:spcPct val="0"/>
              </a:spcBef>
              <a:spcAft>
                <a:spcPct val="0"/>
              </a:spcAft>
              <a:buClrTx/>
              <a:buSzTx/>
              <a:buFont typeface="Arial" panose="020B0604020202020204" pitchFamily="34" charset="0"/>
              <a:buNone/>
              <a:tabLst/>
              <a:defRPr lang="en-US" sz="1600" b="0" i="0" kern="1200" spc="300" dirty="0" smtClean="0">
                <a:solidFill>
                  <a:schemeClr val="tx2">
                    <a:lumMod val="75000"/>
                  </a:schemeClr>
                </a:solidFill>
                <a:latin typeface="+mj-lt"/>
                <a:ea typeface="+mj-ea"/>
                <a:cs typeface="+mj-cs"/>
              </a:defRPr>
            </a:lvl1pPr>
          </a:lstStyle>
          <a:p>
            <a:pPr marL="0" marR="0" lvl="0" indent="0" algn="l" defTabSz="912813"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t>Finding / Statement 2</a:t>
            </a:r>
          </a:p>
        </p:txBody>
      </p:sp>
      <p:sp>
        <p:nvSpPr>
          <p:cNvPr id="25" name="Text Placeholder 10"/>
          <p:cNvSpPr>
            <a:spLocks noGrp="1"/>
          </p:cNvSpPr>
          <p:nvPr>
            <p:ph type="body" sz="quarter" idx="16"/>
          </p:nvPr>
        </p:nvSpPr>
        <p:spPr>
          <a:xfrm>
            <a:off x="298149" y="3637060"/>
            <a:ext cx="5522975" cy="997663"/>
          </a:xfrm>
          <a:prstGeom prst="rect">
            <a:avLst/>
          </a:prstGeom>
        </p:spPr>
        <p:txBody>
          <a:bodyPr/>
          <a:lstStyle>
            <a:lvl1pPr marL="227013" indent="-227013" algn="l" defTabSz="912813" rtl="0" eaLnBrk="0" fontAlgn="base" hangingPunct="0">
              <a:lnSpc>
                <a:spcPct val="90000"/>
              </a:lnSpc>
              <a:spcAft>
                <a:spcPct val="0"/>
              </a:spcAft>
              <a:buFont typeface="Arial" panose="020B0604020202020204" pitchFamily="34" charset="0"/>
              <a:buChar char="•"/>
              <a:defRPr lang="en-US" sz="1200" kern="1200">
                <a:solidFill>
                  <a:schemeClr val="tx2"/>
                </a:solidFill>
                <a:latin typeface="+mn-lt"/>
                <a:ea typeface="+mn-ea"/>
                <a:cs typeface="+mn-cs"/>
              </a:defRPr>
            </a:lvl1pPr>
            <a:lvl2pPr marL="684213" indent="-227013" algn="l" defTabSz="912813" rtl="0" eaLnBrk="0" fontAlgn="base" hangingPunct="0">
              <a:lnSpc>
                <a:spcPct val="90000"/>
              </a:lnSpc>
              <a:spcAft>
                <a:spcPct val="0"/>
              </a:spcAft>
              <a:buFont typeface="Arial" panose="020B0604020202020204" pitchFamily="34" charset="0"/>
              <a:buChar char="•"/>
              <a:defRPr lang="en-US" sz="1200" kern="120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200" kern="120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200" kern="120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200" kern="120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6" name="Text Placeholder 2"/>
          <p:cNvSpPr>
            <a:spLocks noGrp="1"/>
          </p:cNvSpPr>
          <p:nvPr>
            <p:ph type="body" sz="quarter" idx="17" hasCustomPrompt="1"/>
          </p:nvPr>
        </p:nvSpPr>
        <p:spPr>
          <a:xfrm>
            <a:off x="298149" y="4864734"/>
            <a:ext cx="5522976" cy="316113"/>
          </a:xfrm>
          <a:prstGeom prst="rect">
            <a:avLst/>
          </a:prstGeom>
        </p:spPr>
        <p:txBody>
          <a:bodyPr lIns="90000" tIns="46800" rIns="90000" bIns="46800">
            <a:spAutoFit/>
          </a:bodyPr>
          <a:lstStyle>
            <a:lvl1pPr marL="0" marR="0" indent="0" algn="l" defTabSz="912813" rtl="0" eaLnBrk="0" fontAlgn="base" latinLnBrk="0" hangingPunct="0">
              <a:lnSpc>
                <a:spcPct val="90000"/>
              </a:lnSpc>
              <a:spcBef>
                <a:spcPct val="0"/>
              </a:spcBef>
              <a:spcAft>
                <a:spcPct val="0"/>
              </a:spcAft>
              <a:buClrTx/>
              <a:buSzTx/>
              <a:buFont typeface="Arial" panose="020B0604020202020204" pitchFamily="34" charset="0"/>
              <a:buNone/>
              <a:tabLst/>
              <a:defRPr lang="en-US" sz="1600" b="0" i="0" kern="1200" spc="300" dirty="0" smtClean="0">
                <a:solidFill>
                  <a:schemeClr val="tx2">
                    <a:lumMod val="75000"/>
                  </a:schemeClr>
                </a:solidFill>
                <a:latin typeface="+mj-lt"/>
                <a:ea typeface="+mj-ea"/>
                <a:cs typeface="+mj-cs"/>
              </a:defRPr>
            </a:lvl1pPr>
          </a:lstStyle>
          <a:p>
            <a:pPr marL="0" marR="0" lvl="0" indent="0" algn="l" defTabSz="912813"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t>Finding / Statement 3</a:t>
            </a:r>
          </a:p>
        </p:txBody>
      </p:sp>
      <p:sp>
        <p:nvSpPr>
          <p:cNvPr id="27" name="Text Placeholder 10"/>
          <p:cNvSpPr>
            <a:spLocks noGrp="1"/>
          </p:cNvSpPr>
          <p:nvPr>
            <p:ph type="body" sz="quarter" idx="18"/>
          </p:nvPr>
        </p:nvSpPr>
        <p:spPr>
          <a:xfrm>
            <a:off x="298149" y="5239620"/>
            <a:ext cx="5522975" cy="999123"/>
          </a:xfrm>
          <a:prstGeom prst="rect">
            <a:avLst/>
          </a:prstGeom>
        </p:spPr>
        <p:txBody>
          <a:bodyPr/>
          <a:lstStyle>
            <a:lvl1pPr marL="2270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1pPr>
            <a:lvl2pPr marL="6842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5" name="Text Placeholder 2"/>
          <p:cNvSpPr>
            <a:spLocks noGrp="1"/>
          </p:cNvSpPr>
          <p:nvPr>
            <p:ph type="body" sz="quarter" idx="37" hasCustomPrompt="1"/>
          </p:nvPr>
        </p:nvSpPr>
        <p:spPr>
          <a:xfrm>
            <a:off x="298149" y="1636167"/>
            <a:ext cx="5522976" cy="316113"/>
          </a:xfrm>
          <a:prstGeom prst="rect">
            <a:avLst/>
          </a:prstGeom>
        </p:spPr>
        <p:txBody>
          <a:bodyPr lIns="90000" tIns="46800" rIns="90000" bIns="46800">
            <a:spAutoFit/>
          </a:bodyPr>
          <a:lstStyle>
            <a:lvl1pPr marL="0" indent="0" algn="l" defTabSz="912813" rtl="0" eaLnBrk="0" fontAlgn="base" hangingPunct="0">
              <a:lnSpc>
                <a:spcPct val="90000"/>
              </a:lnSpc>
              <a:spcBef>
                <a:spcPct val="0"/>
              </a:spcBef>
              <a:spcAft>
                <a:spcPct val="0"/>
              </a:spcAft>
              <a:buNone/>
              <a:defRPr lang="en-US" sz="1600" b="0" i="0" kern="1200" spc="300" dirty="0">
                <a:solidFill>
                  <a:schemeClr val="tx2">
                    <a:lumMod val="75000"/>
                  </a:schemeClr>
                </a:solidFill>
                <a:latin typeface="+mj-lt"/>
                <a:ea typeface="+mj-ea"/>
                <a:cs typeface="+mj-cs"/>
              </a:defRPr>
            </a:lvl1pPr>
          </a:lstStyle>
          <a:p>
            <a:pPr lvl="0"/>
            <a:r>
              <a:rPr lang="en-US" dirty="0"/>
              <a:t>Finding / Statement 1</a:t>
            </a:r>
          </a:p>
        </p:txBody>
      </p:sp>
      <p:sp>
        <p:nvSpPr>
          <p:cNvPr id="36" name="Text Placeholder 10"/>
          <p:cNvSpPr>
            <a:spLocks noGrp="1"/>
          </p:cNvSpPr>
          <p:nvPr>
            <p:ph type="body" sz="quarter" idx="38"/>
          </p:nvPr>
        </p:nvSpPr>
        <p:spPr>
          <a:xfrm>
            <a:off x="298149" y="2015135"/>
            <a:ext cx="5522975" cy="997663"/>
          </a:xfrm>
          <a:prstGeom prst="rect">
            <a:avLst/>
          </a:prstGeom>
        </p:spPr>
        <p:txBody>
          <a:bodyPr/>
          <a:lstStyle>
            <a:lvl1pPr marL="2270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1pPr>
            <a:lvl2pPr marL="6842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8" name="Text Placeholder 2"/>
          <p:cNvSpPr>
            <a:spLocks noGrp="1"/>
          </p:cNvSpPr>
          <p:nvPr>
            <p:ph type="body" sz="quarter" idx="39" hasCustomPrompt="1"/>
          </p:nvPr>
        </p:nvSpPr>
        <p:spPr>
          <a:xfrm>
            <a:off x="6382512" y="3258092"/>
            <a:ext cx="5522976" cy="316113"/>
          </a:xfrm>
          <a:prstGeom prst="rect">
            <a:avLst/>
          </a:prstGeom>
        </p:spPr>
        <p:txBody>
          <a:bodyPr lIns="90000" tIns="46800" rIns="90000" bIns="46800">
            <a:spAutoFit/>
          </a:bodyPr>
          <a:lstStyle>
            <a:lvl1pPr marL="0" marR="0" indent="0" algn="l" defTabSz="912813" rtl="0" eaLnBrk="0" fontAlgn="base" latinLnBrk="0" hangingPunct="0">
              <a:lnSpc>
                <a:spcPct val="90000"/>
              </a:lnSpc>
              <a:spcBef>
                <a:spcPct val="0"/>
              </a:spcBef>
              <a:spcAft>
                <a:spcPct val="0"/>
              </a:spcAft>
              <a:buClrTx/>
              <a:buSzTx/>
              <a:buFont typeface="Arial" panose="020B0604020202020204" pitchFamily="34" charset="0"/>
              <a:buNone/>
              <a:tabLst/>
              <a:defRPr lang="en-US" sz="1600" b="0" i="0" kern="1200" spc="300" dirty="0" smtClean="0">
                <a:solidFill>
                  <a:schemeClr val="tx2">
                    <a:lumMod val="75000"/>
                  </a:schemeClr>
                </a:solidFill>
                <a:latin typeface="+mj-lt"/>
                <a:ea typeface="+mj-ea"/>
                <a:cs typeface="+mj-cs"/>
              </a:defRPr>
            </a:lvl1pPr>
          </a:lstStyle>
          <a:p>
            <a:pPr marL="0" marR="0" lvl="0" indent="0" algn="l" defTabSz="912813"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t>Finding / Statement 2</a:t>
            </a:r>
          </a:p>
        </p:txBody>
      </p:sp>
      <p:sp>
        <p:nvSpPr>
          <p:cNvPr id="39" name="Text Placeholder 10"/>
          <p:cNvSpPr>
            <a:spLocks noGrp="1"/>
          </p:cNvSpPr>
          <p:nvPr>
            <p:ph type="body" sz="quarter" idx="40"/>
          </p:nvPr>
        </p:nvSpPr>
        <p:spPr>
          <a:xfrm>
            <a:off x="6382512" y="3637060"/>
            <a:ext cx="5522975" cy="997663"/>
          </a:xfrm>
          <a:prstGeom prst="rect">
            <a:avLst/>
          </a:prstGeom>
        </p:spPr>
        <p:txBody>
          <a:bodyPr/>
          <a:lstStyle>
            <a:lvl1pPr marL="2270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1pPr>
            <a:lvl2pPr marL="6842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0" name="Text Placeholder 2"/>
          <p:cNvSpPr>
            <a:spLocks noGrp="1"/>
          </p:cNvSpPr>
          <p:nvPr>
            <p:ph type="body" sz="quarter" idx="41" hasCustomPrompt="1"/>
          </p:nvPr>
        </p:nvSpPr>
        <p:spPr>
          <a:xfrm>
            <a:off x="6382512" y="4864734"/>
            <a:ext cx="5522976" cy="316113"/>
          </a:xfrm>
          <a:prstGeom prst="rect">
            <a:avLst/>
          </a:prstGeom>
        </p:spPr>
        <p:txBody>
          <a:bodyPr lIns="90000" tIns="46800" rIns="90000" bIns="46800">
            <a:spAutoFit/>
          </a:bodyPr>
          <a:lstStyle>
            <a:lvl1pPr marL="0" marR="0" indent="0" algn="l" defTabSz="912813" rtl="0" eaLnBrk="0" fontAlgn="base" latinLnBrk="0" hangingPunct="0">
              <a:lnSpc>
                <a:spcPct val="90000"/>
              </a:lnSpc>
              <a:spcBef>
                <a:spcPct val="0"/>
              </a:spcBef>
              <a:spcAft>
                <a:spcPct val="0"/>
              </a:spcAft>
              <a:buClrTx/>
              <a:buSzTx/>
              <a:buFont typeface="Arial" panose="020B0604020202020204" pitchFamily="34" charset="0"/>
              <a:buNone/>
              <a:tabLst/>
              <a:defRPr lang="en-US" sz="1600" b="0" i="0" kern="1200" spc="300" dirty="0" smtClean="0">
                <a:solidFill>
                  <a:schemeClr val="tx2">
                    <a:lumMod val="75000"/>
                  </a:schemeClr>
                </a:solidFill>
                <a:latin typeface="+mj-lt"/>
                <a:ea typeface="+mj-ea"/>
                <a:cs typeface="+mj-cs"/>
              </a:defRPr>
            </a:lvl1pPr>
          </a:lstStyle>
          <a:p>
            <a:pPr marL="0" marR="0" lvl="0" indent="0" algn="l" defTabSz="912813"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t>Finding / Statement 3</a:t>
            </a:r>
          </a:p>
        </p:txBody>
      </p:sp>
      <p:sp>
        <p:nvSpPr>
          <p:cNvPr id="41" name="Text Placeholder 10"/>
          <p:cNvSpPr>
            <a:spLocks noGrp="1"/>
          </p:cNvSpPr>
          <p:nvPr>
            <p:ph type="body" sz="quarter" idx="42"/>
          </p:nvPr>
        </p:nvSpPr>
        <p:spPr>
          <a:xfrm>
            <a:off x="6382512" y="5239620"/>
            <a:ext cx="5522975" cy="999123"/>
          </a:xfrm>
          <a:prstGeom prst="rect">
            <a:avLst/>
          </a:prstGeom>
        </p:spPr>
        <p:txBody>
          <a:bodyPr/>
          <a:lstStyle>
            <a:lvl1pPr marL="2270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1pPr>
            <a:lvl2pPr marL="6842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2" name="Text Placeholder 2"/>
          <p:cNvSpPr>
            <a:spLocks noGrp="1"/>
          </p:cNvSpPr>
          <p:nvPr>
            <p:ph type="body" sz="quarter" idx="43" hasCustomPrompt="1"/>
          </p:nvPr>
        </p:nvSpPr>
        <p:spPr>
          <a:xfrm>
            <a:off x="6382512" y="1636167"/>
            <a:ext cx="5522976" cy="316113"/>
          </a:xfrm>
          <a:prstGeom prst="rect">
            <a:avLst/>
          </a:prstGeom>
        </p:spPr>
        <p:txBody>
          <a:bodyPr lIns="90000" tIns="46800" rIns="90000" bIns="46800">
            <a:spAutoFit/>
          </a:bodyPr>
          <a:lstStyle>
            <a:lvl1pPr marL="0" indent="0" algn="l" defTabSz="912813" rtl="0" eaLnBrk="0" fontAlgn="base" hangingPunct="0">
              <a:lnSpc>
                <a:spcPct val="90000"/>
              </a:lnSpc>
              <a:spcBef>
                <a:spcPct val="0"/>
              </a:spcBef>
              <a:spcAft>
                <a:spcPct val="0"/>
              </a:spcAft>
              <a:buNone/>
              <a:defRPr lang="en-US" sz="1600" b="0" i="0" kern="1200" spc="300" dirty="0">
                <a:solidFill>
                  <a:schemeClr val="tx2">
                    <a:lumMod val="75000"/>
                  </a:schemeClr>
                </a:solidFill>
                <a:latin typeface="+mj-lt"/>
                <a:ea typeface="+mj-ea"/>
                <a:cs typeface="+mj-cs"/>
              </a:defRPr>
            </a:lvl1pPr>
          </a:lstStyle>
          <a:p>
            <a:pPr lvl="0"/>
            <a:r>
              <a:rPr lang="en-US" dirty="0"/>
              <a:t>Finding / Statement 1</a:t>
            </a:r>
          </a:p>
        </p:txBody>
      </p:sp>
      <p:sp>
        <p:nvSpPr>
          <p:cNvPr id="43" name="Text Placeholder 10"/>
          <p:cNvSpPr>
            <a:spLocks noGrp="1"/>
          </p:cNvSpPr>
          <p:nvPr>
            <p:ph type="body" sz="quarter" idx="44"/>
          </p:nvPr>
        </p:nvSpPr>
        <p:spPr>
          <a:xfrm>
            <a:off x="6382512" y="2015135"/>
            <a:ext cx="5522975" cy="997663"/>
          </a:xfrm>
          <a:prstGeom prst="rect">
            <a:avLst/>
          </a:prstGeom>
        </p:spPr>
        <p:txBody>
          <a:bodyPr/>
          <a:lstStyle>
            <a:lvl1pPr marL="2270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1pPr>
            <a:lvl2pPr marL="6842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3" name="Text Placeholder 2">
            <a:extLst>
              <a:ext uri="{FF2B5EF4-FFF2-40B4-BE49-F238E27FC236}">
                <a16:creationId xmlns:a16="http://schemas.microsoft.com/office/drawing/2014/main" id="{983DDF67-528F-2B47-B08D-3B20AD530208}"/>
              </a:ext>
            </a:extLst>
          </p:cNvPr>
          <p:cNvSpPr>
            <a:spLocks noGrp="1"/>
          </p:cNvSpPr>
          <p:nvPr>
            <p:ph type="body" sz="quarter" idx="45" hasCustomPrompt="1"/>
          </p:nvPr>
        </p:nvSpPr>
        <p:spPr>
          <a:xfrm>
            <a:off x="298749" y="1110793"/>
            <a:ext cx="11550352" cy="343813"/>
          </a:xfrm>
          <a:prstGeom prst="rect">
            <a:avLst/>
          </a:prstGeom>
        </p:spPr>
        <p:txBody>
          <a:bodyPr wrap="square" lIns="90000" tIns="46800" rIns="90000" bIns="46800">
            <a:spAutoFit/>
          </a:bodyPr>
          <a:lstStyle>
            <a:lvl1pPr marL="0" indent="0">
              <a:buNone/>
              <a:defRPr sz="1800" b="0" i="0" spc="300">
                <a:solidFill>
                  <a:schemeClr val="bg1">
                    <a:lumMod val="50000"/>
                  </a:schemeClr>
                </a:solidFill>
                <a:latin typeface="+mj-lt"/>
              </a:defRPr>
            </a:lvl1pPr>
          </a:lstStyle>
          <a:p>
            <a:pPr lvl="0"/>
            <a:r>
              <a:rPr lang="en-US" dirty="0"/>
              <a:t>Sub Title</a:t>
            </a:r>
          </a:p>
        </p:txBody>
      </p:sp>
      <p:sp>
        <p:nvSpPr>
          <p:cNvPr id="34" name="Title Placeholder 1">
            <a:extLst>
              <a:ext uri="{FF2B5EF4-FFF2-40B4-BE49-F238E27FC236}">
                <a16:creationId xmlns:a16="http://schemas.microsoft.com/office/drawing/2014/main" id="{8F88BAD4-A676-9545-9A2E-5D2891771431}"/>
              </a:ext>
            </a:extLst>
          </p:cNvPr>
          <p:cNvSpPr txBox="1">
            <a:spLocks noChangeArrowheads="1"/>
          </p:cNvSpPr>
          <p:nvPr userDrawn="1"/>
        </p:nvSpPr>
        <p:spPr bwMode="auto">
          <a:xfrm>
            <a:off x="298747" y="365125"/>
            <a:ext cx="1155035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2813" rtl="0" eaLnBrk="0" fontAlgn="base" hangingPunct="0">
              <a:lnSpc>
                <a:spcPct val="90000"/>
              </a:lnSpc>
              <a:spcBef>
                <a:spcPct val="0"/>
              </a:spcBef>
              <a:spcAft>
                <a:spcPct val="0"/>
              </a:spcAft>
              <a:defRPr sz="2800" b="1"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Lato Black" pitchFamily="34" charset="0"/>
              </a:defRPr>
            </a:lvl2pPr>
            <a:lvl3pPr algn="l" defTabSz="912813" rtl="0" eaLnBrk="0" fontAlgn="base" hangingPunct="0">
              <a:lnSpc>
                <a:spcPct val="90000"/>
              </a:lnSpc>
              <a:spcBef>
                <a:spcPct val="0"/>
              </a:spcBef>
              <a:spcAft>
                <a:spcPct val="0"/>
              </a:spcAft>
              <a:defRPr sz="4400">
                <a:solidFill>
                  <a:schemeClr val="tx1"/>
                </a:solidFill>
                <a:latin typeface="Lato Black" pitchFamily="34" charset="0"/>
              </a:defRPr>
            </a:lvl3pPr>
            <a:lvl4pPr algn="l" defTabSz="912813" rtl="0" eaLnBrk="0" fontAlgn="base" hangingPunct="0">
              <a:lnSpc>
                <a:spcPct val="90000"/>
              </a:lnSpc>
              <a:spcBef>
                <a:spcPct val="0"/>
              </a:spcBef>
              <a:spcAft>
                <a:spcPct val="0"/>
              </a:spcAft>
              <a:defRPr sz="4400">
                <a:solidFill>
                  <a:schemeClr val="tx1"/>
                </a:solidFill>
                <a:latin typeface="Lato Black" pitchFamily="34" charset="0"/>
              </a:defRPr>
            </a:lvl4pPr>
            <a:lvl5pPr algn="l" defTabSz="912813" rtl="0" eaLnBrk="0" fontAlgn="base" hangingPunct="0">
              <a:lnSpc>
                <a:spcPct val="90000"/>
              </a:lnSpc>
              <a:spcBef>
                <a:spcPct val="0"/>
              </a:spcBef>
              <a:spcAft>
                <a:spcPct val="0"/>
              </a:spcAft>
              <a:defRPr sz="4400">
                <a:solidFill>
                  <a:schemeClr val="tx1"/>
                </a:solidFill>
                <a:latin typeface="Lato Black" pitchFamily="34" charset="0"/>
              </a:defRPr>
            </a:lvl5pPr>
            <a:lvl6pPr marL="457200" algn="l" defTabSz="912813" rtl="0" fontAlgn="base">
              <a:lnSpc>
                <a:spcPct val="90000"/>
              </a:lnSpc>
              <a:spcBef>
                <a:spcPct val="0"/>
              </a:spcBef>
              <a:spcAft>
                <a:spcPct val="0"/>
              </a:spcAft>
              <a:defRPr sz="4400">
                <a:solidFill>
                  <a:schemeClr val="tx1"/>
                </a:solidFill>
                <a:latin typeface="Lato Black" pitchFamily="34" charset="0"/>
              </a:defRPr>
            </a:lvl6pPr>
            <a:lvl7pPr marL="914400" algn="l" defTabSz="912813" rtl="0" fontAlgn="base">
              <a:lnSpc>
                <a:spcPct val="90000"/>
              </a:lnSpc>
              <a:spcBef>
                <a:spcPct val="0"/>
              </a:spcBef>
              <a:spcAft>
                <a:spcPct val="0"/>
              </a:spcAft>
              <a:defRPr sz="4400">
                <a:solidFill>
                  <a:schemeClr val="tx1"/>
                </a:solidFill>
                <a:latin typeface="Lato Black" pitchFamily="34" charset="0"/>
              </a:defRPr>
            </a:lvl7pPr>
            <a:lvl8pPr marL="1371600" algn="l" defTabSz="912813" rtl="0" fontAlgn="base">
              <a:lnSpc>
                <a:spcPct val="90000"/>
              </a:lnSpc>
              <a:spcBef>
                <a:spcPct val="0"/>
              </a:spcBef>
              <a:spcAft>
                <a:spcPct val="0"/>
              </a:spcAft>
              <a:defRPr sz="4400">
                <a:solidFill>
                  <a:schemeClr val="tx1"/>
                </a:solidFill>
                <a:latin typeface="Lato Black" pitchFamily="34" charset="0"/>
              </a:defRPr>
            </a:lvl8pPr>
            <a:lvl9pPr marL="1828800" algn="l" defTabSz="912813" rtl="0" fontAlgn="base">
              <a:lnSpc>
                <a:spcPct val="90000"/>
              </a:lnSpc>
              <a:spcBef>
                <a:spcPct val="0"/>
              </a:spcBef>
              <a:spcAft>
                <a:spcPct val="0"/>
              </a:spcAft>
              <a:defRPr sz="4400">
                <a:solidFill>
                  <a:schemeClr val="tx1"/>
                </a:solidFill>
                <a:latin typeface="Lato Black" pitchFamily="34" charset="0"/>
              </a:defRPr>
            </a:lvl9pPr>
          </a:lstStyle>
          <a:p>
            <a:r>
              <a:rPr lang="en-US" altLang="en-US" dirty="0"/>
              <a:t>Click to edit Master title style</a:t>
            </a:r>
          </a:p>
        </p:txBody>
      </p:sp>
      <p:sp>
        <p:nvSpPr>
          <p:cNvPr id="37" name="Slide Number Placeholder 7">
            <a:extLst>
              <a:ext uri="{FF2B5EF4-FFF2-40B4-BE49-F238E27FC236}">
                <a16:creationId xmlns:a16="http://schemas.microsoft.com/office/drawing/2014/main" id="{37C4BA76-B902-B04C-ADA4-F9E255D1F594}"/>
              </a:ext>
            </a:extLst>
          </p:cNvPr>
          <p:cNvSpPr>
            <a:spLocks noGrp="1"/>
          </p:cNvSpPr>
          <p:nvPr>
            <p:ph type="sldNum" sz="quarter" idx="10"/>
          </p:nvPr>
        </p:nvSpPr>
        <p:spPr>
          <a:xfrm>
            <a:off x="11399224" y="6516688"/>
            <a:ext cx="676275" cy="223837"/>
          </a:xfrm>
        </p:spPr>
        <p:txBody>
          <a:bodyPr/>
          <a:lstStyle>
            <a:lvl1pPr algn="r">
              <a:defRPr sz="799" smtClean="0">
                <a:solidFill>
                  <a:schemeClr val="tx1"/>
                </a:solidFill>
              </a:defRPr>
            </a:lvl1pPr>
          </a:lstStyle>
          <a:p>
            <a:pPr>
              <a:defRPr/>
            </a:pPr>
            <a:fld id="{764873B0-7ADC-A249-94C8-C8182A96C36D}" type="slidenum">
              <a:rPr lang="en-US"/>
              <a:pPr>
                <a:defRPr/>
              </a:pPr>
              <a:t>‹#›</a:t>
            </a:fld>
            <a:endParaRPr lang="en-US" dirty="0"/>
          </a:p>
        </p:txBody>
      </p:sp>
      <p:pic>
        <p:nvPicPr>
          <p:cNvPr id="19" name="Picture 18">
            <a:extLst>
              <a:ext uri="{FF2B5EF4-FFF2-40B4-BE49-F238E27FC236}">
                <a16:creationId xmlns:a16="http://schemas.microsoft.com/office/drawing/2014/main" id="{F36CBB79-6BEF-AD4C-B97A-08DAF60D1D3B}"/>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1943832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Layout 7">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74701822-1F22-754C-9806-BAA021BA418D}"/>
              </a:ext>
            </a:extLst>
          </p:cNvPr>
          <p:cNvSpPr>
            <a:spLocks noGrp="1"/>
          </p:cNvSpPr>
          <p:nvPr>
            <p:ph type="body" sz="quarter" idx="15" hasCustomPrompt="1"/>
          </p:nvPr>
        </p:nvSpPr>
        <p:spPr>
          <a:xfrm>
            <a:off x="298149" y="3258092"/>
            <a:ext cx="5522976" cy="316113"/>
          </a:xfrm>
          <a:prstGeom prst="rect">
            <a:avLst/>
          </a:prstGeom>
        </p:spPr>
        <p:txBody>
          <a:bodyPr lIns="90000" tIns="46800" rIns="90000" bIns="46800">
            <a:spAutoFit/>
          </a:bodyPr>
          <a:lstStyle>
            <a:lvl1pPr marL="0" marR="0" indent="0" algn="l" defTabSz="912813" rtl="0" eaLnBrk="0" fontAlgn="base" latinLnBrk="0" hangingPunct="0">
              <a:lnSpc>
                <a:spcPct val="90000"/>
              </a:lnSpc>
              <a:spcBef>
                <a:spcPct val="0"/>
              </a:spcBef>
              <a:spcAft>
                <a:spcPct val="0"/>
              </a:spcAft>
              <a:buClrTx/>
              <a:buSzTx/>
              <a:buFont typeface="Arial" panose="020B0604020202020204" pitchFamily="34" charset="0"/>
              <a:buNone/>
              <a:tabLst/>
              <a:defRPr lang="en-US" sz="1600" b="0" i="0" kern="1200" spc="300" dirty="0" smtClean="0">
                <a:solidFill>
                  <a:schemeClr val="tx2">
                    <a:lumMod val="75000"/>
                  </a:schemeClr>
                </a:solidFill>
                <a:latin typeface="+mj-lt"/>
                <a:ea typeface="+mj-ea"/>
                <a:cs typeface="+mj-cs"/>
              </a:defRPr>
            </a:lvl1pPr>
          </a:lstStyle>
          <a:p>
            <a:pPr marL="0" marR="0" lvl="0" indent="0" algn="l" defTabSz="912813"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t>Finding / Statement 2</a:t>
            </a:r>
          </a:p>
        </p:txBody>
      </p:sp>
      <p:sp>
        <p:nvSpPr>
          <p:cNvPr id="28" name="Text Placeholder 10">
            <a:extLst>
              <a:ext uri="{FF2B5EF4-FFF2-40B4-BE49-F238E27FC236}">
                <a16:creationId xmlns:a16="http://schemas.microsoft.com/office/drawing/2014/main" id="{FF82F395-718A-A147-AF82-690E177B3D70}"/>
              </a:ext>
            </a:extLst>
          </p:cNvPr>
          <p:cNvSpPr>
            <a:spLocks noGrp="1"/>
          </p:cNvSpPr>
          <p:nvPr>
            <p:ph type="body" sz="quarter" idx="16"/>
          </p:nvPr>
        </p:nvSpPr>
        <p:spPr>
          <a:xfrm>
            <a:off x="298149" y="3637060"/>
            <a:ext cx="5522975" cy="997663"/>
          </a:xfrm>
          <a:prstGeom prst="rect">
            <a:avLst/>
          </a:prstGeom>
        </p:spPr>
        <p:txBody>
          <a:bodyPr/>
          <a:lstStyle>
            <a:lvl1pPr marL="227013" indent="-227013" algn="l" defTabSz="912813" rtl="0" eaLnBrk="0" fontAlgn="base" hangingPunct="0">
              <a:lnSpc>
                <a:spcPct val="90000"/>
              </a:lnSpc>
              <a:spcAft>
                <a:spcPct val="0"/>
              </a:spcAft>
              <a:buFont typeface="Arial" panose="020B0604020202020204" pitchFamily="34" charset="0"/>
              <a:buChar char="•"/>
              <a:defRPr lang="en-US" sz="1200" kern="1200">
                <a:solidFill>
                  <a:schemeClr val="tx2"/>
                </a:solidFill>
                <a:latin typeface="+mn-lt"/>
                <a:ea typeface="+mn-ea"/>
                <a:cs typeface="+mn-cs"/>
              </a:defRPr>
            </a:lvl1pPr>
            <a:lvl2pPr marL="684213" indent="-227013" algn="l" defTabSz="912813" rtl="0" eaLnBrk="0" fontAlgn="base" hangingPunct="0">
              <a:lnSpc>
                <a:spcPct val="90000"/>
              </a:lnSpc>
              <a:spcAft>
                <a:spcPct val="0"/>
              </a:spcAft>
              <a:buFont typeface="Arial" panose="020B0604020202020204" pitchFamily="34" charset="0"/>
              <a:buChar char="•"/>
              <a:defRPr lang="en-US" sz="1200" kern="120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200" kern="120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200" kern="120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200" kern="120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
            <a:extLst>
              <a:ext uri="{FF2B5EF4-FFF2-40B4-BE49-F238E27FC236}">
                <a16:creationId xmlns:a16="http://schemas.microsoft.com/office/drawing/2014/main" id="{5D45A6B3-F5DC-5B4C-9314-B4C3CA7BE7B7}"/>
              </a:ext>
            </a:extLst>
          </p:cNvPr>
          <p:cNvSpPr>
            <a:spLocks noGrp="1"/>
          </p:cNvSpPr>
          <p:nvPr>
            <p:ph type="body" sz="quarter" idx="17" hasCustomPrompt="1"/>
          </p:nvPr>
        </p:nvSpPr>
        <p:spPr>
          <a:xfrm>
            <a:off x="298149" y="4864734"/>
            <a:ext cx="5522976" cy="316113"/>
          </a:xfrm>
          <a:prstGeom prst="rect">
            <a:avLst/>
          </a:prstGeom>
        </p:spPr>
        <p:txBody>
          <a:bodyPr lIns="90000" tIns="46800" rIns="90000" bIns="46800">
            <a:spAutoFit/>
          </a:bodyPr>
          <a:lstStyle>
            <a:lvl1pPr marL="0" marR="0" indent="0" algn="l" defTabSz="912813" rtl="0" eaLnBrk="0" fontAlgn="base" latinLnBrk="0" hangingPunct="0">
              <a:lnSpc>
                <a:spcPct val="90000"/>
              </a:lnSpc>
              <a:spcBef>
                <a:spcPct val="0"/>
              </a:spcBef>
              <a:spcAft>
                <a:spcPct val="0"/>
              </a:spcAft>
              <a:buClrTx/>
              <a:buSzTx/>
              <a:buFont typeface="Arial" panose="020B0604020202020204" pitchFamily="34" charset="0"/>
              <a:buNone/>
              <a:tabLst/>
              <a:defRPr lang="en-US" sz="1600" b="0" i="0" kern="1200" spc="300" dirty="0" smtClean="0">
                <a:solidFill>
                  <a:schemeClr val="tx2">
                    <a:lumMod val="75000"/>
                  </a:schemeClr>
                </a:solidFill>
                <a:latin typeface="+mj-lt"/>
                <a:ea typeface="+mj-ea"/>
                <a:cs typeface="+mj-cs"/>
              </a:defRPr>
            </a:lvl1pPr>
          </a:lstStyle>
          <a:p>
            <a:pPr marL="0" marR="0" lvl="0" indent="0" algn="l" defTabSz="912813"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t>Finding / Statement 3</a:t>
            </a:r>
          </a:p>
        </p:txBody>
      </p:sp>
      <p:sp>
        <p:nvSpPr>
          <p:cNvPr id="30" name="Text Placeholder 10">
            <a:extLst>
              <a:ext uri="{FF2B5EF4-FFF2-40B4-BE49-F238E27FC236}">
                <a16:creationId xmlns:a16="http://schemas.microsoft.com/office/drawing/2014/main" id="{73A0A449-0F54-9445-8C9E-D867D75FFFE8}"/>
              </a:ext>
            </a:extLst>
          </p:cNvPr>
          <p:cNvSpPr>
            <a:spLocks noGrp="1"/>
          </p:cNvSpPr>
          <p:nvPr>
            <p:ph type="body" sz="quarter" idx="18"/>
          </p:nvPr>
        </p:nvSpPr>
        <p:spPr>
          <a:xfrm>
            <a:off x="298149" y="5239620"/>
            <a:ext cx="5522975" cy="999123"/>
          </a:xfrm>
          <a:prstGeom prst="rect">
            <a:avLst/>
          </a:prstGeom>
        </p:spPr>
        <p:txBody>
          <a:bodyPr/>
          <a:lstStyle>
            <a:lvl1pPr marL="2270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1pPr>
            <a:lvl2pPr marL="6842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1" name="Text Placeholder 2">
            <a:extLst>
              <a:ext uri="{FF2B5EF4-FFF2-40B4-BE49-F238E27FC236}">
                <a16:creationId xmlns:a16="http://schemas.microsoft.com/office/drawing/2014/main" id="{7D0B0FE0-6404-A040-B7E0-12B9D34737D0}"/>
              </a:ext>
            </a:extLst>
          </p:cNvPr>
          <p:cNvSpPr>
            <a:spLocks noGrp="1"/>
          </p:cNvSpPr>
          <p:nvPr>
            <p:ph type="body" sz="quarter" idx="37" hasCustomPrompt="1"/>
          </p:nvPr>
        </p:nvSpPr>
        <p:spPr>
          <a:xfrm>
            <a:off x="298149" y="1636167"/>
            <a:ext cx="5522976" cy="316113"/>
          </a:xfrm>
          <a:prstGeom prst="rect">
            <a:avLst/>
          </a:prstGeom>
        </p:spPr>
        <p:txBody>
          <a:bodyPr lIns="90000" tIns="46800" rIns="90000" bIns="46800">
            <a:spAutoFit/>
          </a:bodyPr>
          <a:lstStyle>
            <a:lvl1pPr marL="0" indent="0" algn="l" defTabSz="912813" rtl="0" eaLnBrk="0" fontAlgn="base" hangingPunct="0">
              <a:lnSpc>
                <a:spcPct val="90000"/>
              </a:lnSpc>
              <a:spcBef>
                <a:spcPct val="0"/>
              </a:spcBef>
              <a:spcAft>
                <a:spcPct val="0"/>
              </a:spcAft>
              <a:buNone/>
              <a:defRPr lang="en-US" sz="1600" b="0" i="0" kern="1200" spc="300" dirty="0">
                <a:solidFill>
                  <a:schemeClr val="tx2">
                    <a:lumMod val="75000"/>
                  </a:schemeClr>
                </a:solidFill>
                <a:latin typeface="+mj-lt"/>
                <a:ea typeface="+mj-ea"/>
                <a:cs typeface="+mj-cs"/>
              </a:defRPr>
            </a:lvl1pPr>
          </a:lstStyle>
          <a:p>
            <a:pPr lvl="0"/>
            <a:r>
              <a:rPr lang="en-US" dirty="0"/>
              <a:t>Finding / Statement 1</a:t>
            </a:r>
          </a:p>
        </p:txBody>
      </p:sp>
      <p:sp>
        <p:nvSpPr>
          <p:cNvPr id="32" name="Text Placeholder 10">
            <a:extLst>
              <a:ext uri="{FF2B5EF4-FFF2-40B4-BE49-F238E27FC236}">
                <a16:creationId xmlns:a16="http://schemas.microsoft.com/office/drawing/2014/main" id="{C2EC3FBD-64C4-474C-8324-12FB38BD9954}"/>
              </a:ext>
            </a:extLst>
          </p:cNvPr>
          <p:cNvSpPr>
            <a:spLocks noGrp="1"/>
          </p:cNvSpPr>
          <p:nvPr>
            <p:ph type="body" sz="quarter" idx="38"/>
          </p:nvPr>
        </p:nvSpPr>
        <p:spPr>
          <a:xfrm>
            <a:off x="298149" y="2015135"/>
            <a:ext cx="5522975" cy="997663"/>
          </a:xfrm>
          <a:prstGeom prst="rect">
            <a:avLst/>
          </a:prstGeom>
        </p:spPr>
        <p:txBody>
          <a:bodyPr/>
          <a:lstStyle>
            <a:lvl1pPr marL="2270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1pPr>
            <a:lvl2pPr marL="6842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200" kern="1200" dirty="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3" name="Text Placeholder 2">
            <a:extLst>
              <a:ext uri="{FF2B5EF4-FFF2-40B4-BE49-F238E27FC236}">
                <a16:creationId xmlns:a16="http://schemas.microsoft.com/office/drawing/2014/main" id="{EBF76BA8-A53F-0340-96ED-898E27C2FCDC}"/>
              </a:ext>
            </a:extLst>
          </p:cNvPr>
          <p:cNvSpPr>
            <a:spLocks noGrp="1"/>
          </p:cNvSpPr>
          <p:nvPr>
            <p:ph type="body" sz="quarter" idx="45" hasCustomPrompt="1"/>
          </p:nvPr>
        </p:nvSpPr>
        <p:spPr>
          <a:xfrm>
            <a:off x="298749" y="1110793"/>
            <a:ext cx="5522377" cy="343813"/>
          </a:xfrm>
          <a:prstGeom prst="rect">
            <a:avLst/>
          </a:prstGeom>
        </p:spPr>
        <p:txBody>
          <a:bodyPr wrap="square" lIns="90000" tIns="46800" rIns="90000" bIns="46800">
            <a:spAutoFit/>
          </a:bodyPr>
          <a:lstStyle>
            <a:lvl1pPr marL="0" indent="0">
              <a:buNone/>
              <a:defRPr sz="1800" b="0" i="0" spc="300">
                <a:solidFill>
                  <a:schemeClr val="bg1">
                    <a:lumMod val="50000"/>
                  </a:schemeClr>
                </a:solidFill>
                <a:latin typeface="+mj-lt"/>
              </a:defRPr>
            </a:lvl1pPr>
          </a:lstStyle>
          <a:p>
            <a:pPr lvl="0"/>
            <a:r>
              <a:rPr lang="en-US" dirty="0"/>
              <a:t>Sub Title</a:t>
            </a:r>
          </a:p>
        </p:txBody>
      </p:sp>
      <p:sp>
        <p:nvSpPr>
          <p:cNvPr id="34" name="Title Placeholder 1">
            <a:extLst>
              <a:ext uri="{FF2B5EF4-FFF2-40B4-BE49-F238E27FC236}">
                <a16:creationId xmlns:a16="http://schemas.microsoft.com/office/drawing/2014/main" id="{F3C6752E-8814-DB4C-A43E-6084C4F8B6B1}"/>
              </a:ext>
            </a:extLst>
          </p:cNvPr>
          <p:cNvSpPr txBox="1">
            <a:spLocks noChangeArrowheads="1"/>
          </p:cNvSpPr>
          <p:nvPr userDrawn="1"/>
        </p:nvSpPr>
        <p:spPr bwMode="auto">
          <a:xfrm>
            <a:off x="298747" y="365125"/>
            <a:ext cx="552237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2813" rtl="0" eaLnBrk="0" fontAlgn="base" hangingPunct="0">
              <a:lnSpc>
                <a:spcPct val="90000"/>
              </a:lnSpc>
              <a:spcBef>
                <a:spcPct val="0"/>
              </a:spcBef>
              <a:spcAft>
                <a:spcPct val="0"/>
              </a:spcAft>
              <a:defRPr sz="2800" b="1"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Lato Black" pitchFamily="34" charset="0"/>
              </a:defRPr>
            </a:lvl2pPr>
            <a:lvl3pPr algn="l" defTabSz="912813" rtl="0" eaLnBrk="0" fontAlgn="base" hangingPunct="0">
              <a:lnSpc>
                <a:spcPct val="90000"/>
              </a:lnSpc>
              <a:spcBef>
                <a:spcPct val="0"/>
              </a:spcBef>
              <a:spcAft>
                <a:spcPct val="0"/>
              </a:spcAft>
              <a:defRPr sz="4400">
                <a:solidFill>
                  <a:schemeClr val="tx1"/>
                </a:solidFill>
                <a:latin typeface="Lato Black" pitchFamily="34" charset="0"/>
              </a:defRPr>
            </a:lvl3pPr>
            <a:lvl4pPr algn="l" defTabSz="912813" rtl="0" eaLnBrk="0" fontAlgn="base" hangingPunct="0">
              <a:lnSpc>
                <a:spcPct val="90000"/>
              </a:lnSpc>
              <a:spcBef>
                <a:spcPct val="0"/>
              </a:spcBef>
              <a:spcAft>
                <a:spcPct val="0"/>
              </a:spcAft>
              <a:defRPr sz="4400">
                <a:solidFill>
                  <a:schemeClr val="tx1"/>
                </a:solidFill>
                <a:latin typeface="Lato Black" pitchFamily="34" charset="0"/>
              </a:defRPr>
            </a:lvl4pPr>
            <a:lvl5pPr algn="l" defTabSz="912813" rtl="0" eaLnBrk="0" fontAlgn="base" hangingPunct="0">
              <a:lnSpc>
                <a:spcPct val="90000"/>
              </a:lnSpc>
              <a:spcBef>
                <a:spcPct val="0"/>
              </a:spcBef>
              <a:spcAft>
                <a:spcPct val="0"/>
              </a:spcAft>
              <a:defRPr sz="4400">
                <a:solidFill>
                  <a:schemeClr val="tx1"/>
                </a:solidFill>
                <a:latin typeface="Lato Black" pitchFamily="34" charset="0"/>
              </a:defRPr>
            </a:lvl5pPr>
            <a:lvl6pPr marL="457200" algn="l" defTabSz="912813" rtl="0" fontAlgn="base">
              <a:lnSpc>
                <a:spcPct val="90000"/>
              </a:lnSpc>
              <a:spcBef>
                <a:spcPct val="0"/>
              </a:spcBef>
              <a:spcAft>
                <a:spcPct val="0"/>
              </a:spcAft>
              <a:defRPr sz="4400">
                <a:solidFill>
                  <a:schemeClr val="tx1"/>
                </a:solidFill>
                <a:latin typeface="Lato Black" pitchFamily="34" charset="0"/>
              </a:defRPr>
            </a:lvl6pPr>
            <a:lvl7pPr marL="914400" algn="l" defTabSz="912813" rtl="0" fontAlgn="base">
              <a:lnSpc>
                <a:spcPct val="90000"/>
              </a:lnSpc>
              <a:spcBef>
                <a:spcPct val="0"/>
              </a:spcBef>
              <a:spcAft>
                <a:spcPct val="0"/>
              </a:spcAft>
              <a:defRPr sz="4400">
                <a:solidFill>
                  <a:schemeClr val="tx1"/>
                </a:solidFill>
                <a:latin typeface="Lato Black" pitchFamily="34" charset="0"/>
              </a:defRPr>
            </a:lvl7pPr>
            <a:lvl8pPr marL="1371600" algn="l" defTabSz="912813" rtl="0" fontAlgn="base">
              <a:lnSpc>
                <a:spcPct val="90000"/>
              </a:lnSpc>
              <a:spcBef>
                <a:spcPct val="0"/>
              </a:spcBef>
              <a:spcAft>
                <a:spcPct val="0"/>
              </a:spcAft>
              <a:defRPr sz="4400">
                <a:solidFill>
                  <a:schemeClr val="tx1"/>
                </a:solidFill>
                <a:latin typeface="Lato Black" pitchFamily="34" charset="0"/>
              </a:defRPr>
            </a:lvl8pPr>
            <a:lvl9pPr marL="1828800" algn="l" defTabSz="912813" rtl="0" fontAlgn="base">
              <a:lnSpc>
                <a:spcPct val="90000"/>
              </a:lnSpc>
              <a:spcBef>
                <a:spcPct val="0"/>
              </a:spcBef>
              <a:spcAft>
                <a:spcPct val="0"/>
              </a:spcAft>
              <a:defRPr sz="4400">
                <a:solidFill>
                  <a:schemeClr val="tx1"/>
                </a:solidFill>
                <a:latin typeface="Lato Black" pitchFamily="34" charset="0"/>
              </a:defRPr>
            </a:lvl9pPr>
          </a:lstStyle>
          <a:p>
            <a:r>
              <a:rPr lang="en-US" altLang="en-US" dirty="0"/>
              <a:t>Click to edit Master title style</a:t>
            </a:r>
          </a:p>
        </p:txBody>
      </p:sp>
      <p:sp>
        <p:nvSpPr>
          <p:cNvPr id="3" name="Content Placeholder 2">
            <a:extLst>
              <a:ext uri="{FF2B5EF4-FFF2-40B4-BE49-F238E27FC236}">
                <a16:creationId xmlns:a16="http://schemas.microsoft.com/office/drawing/2014/main" id="{5CA96D23-BD2B-EA4A-9B0C-565CA508AE5F}"/>
              </a:ext>
            </a:extLst>
          </p:cNvPr>
          <p:cNvSpPr>
            <a:spLocks noGrp="1"/>
          </p:cNvSpPr>
          <p:nvPr>
            <p:ph sz="quarter" idx="46"/>
          </p:nvPr>
        </p:nvSpPr>
        <p:spPr>
          <a:xfrm>
            <a:off x="6096000" y="368300"/>
            <a:ext cx="5829300" cy="601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5" name="Slide Number Placeholder 7">
            <a:extLst>
              <a:ext uri="{FF2B5EF4-FFF2-40B4-BE49-F238E27FC236}">
                <a16:creationId xmlns:a16="http://schemas.microsoft.com/office/drawing/2014/main" id="{BA5AF4A4-20FF-704B-B350-4C2E09657440}"/>
              </a:ext>
            </a:extLst>
          </p:cNvPr>
          <p:cNvSpPr>
            <a:spLocks noGrp="1"/>
          </p:cNvSpPr>
          <p:nvPr>
            <p:ph type="sldNum" sz="quarter" idx="10"/>
          </p:nvPr>
        </p:nvSpPr>
        <p:spPr>
          <a:xfrm>
            <a:off x="11399224" y="6516688"/>
            <a:ext cx="676275" cy="223837"/>
          </a:xfrm>
        </p:spPr>
        <p:txBody>
          <a:bodyPr/>
          <a:lstStyle>
            <a:lvl1pPr algn="r">
              <a:defRPr sz="799" smtClean="0">
                <a:solidFill>
                  <a:schemeClr val="tx1"/>
                </a:solidFill>
              </a:defRPr>
            </a:lvl1pPr>
          </a:lstStyle>
          <a:p>
            <a:pPr>
              <a:defRPr/>
            </a:pPr>
            <a:fld id="{764873B0-7ADC-A249-94C8-C8182A96C36D}" type="slidenum">
              <a:rPr lang="en-US"/>
              <a:pPr>
                <a:defRPr/>
              </a:pPr>
              <a:t>‹#›</a:t>
            </a:fld>
            <a:endParaRPr lang="en-US" dirty="0"/>
          </a:p>
        </p:txBody>
      </p:sp>
      <p:pic>
        <p:nvPicPr>
          <p:cNvPr id="14" name="Picture 13">
            <a:extLst>
              <a:ext uri="{FF2B5EF4-FFF2-40B4-BE49-F238E27FC236}">
                <a16:creationId xmlns:a16="http://schemas.microsoft.com/office/drawing/2014/main" id="{F6352863-746A-4140-AF7A-0C889CAD38ED}"/>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8535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Layout 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4BE302-CD28-8D48-AAA0-630EA3397792}"/>
              </a:ext>
            </a:extLst>
          </p:cNvPr>
          <p:cNvSpPr>
            <a:spLocks noGrp="1"/>
          </p:cNvSpPr>
          <p:nvPr>
            <p:ph type="pic" sz="quarter" idx="42"/>
          </p:nvPr>
        </p:nvSpPr>
        <p:spPr>
          <a:xfrm>
            <a:off x="558885" y="2572385"/>
            <a:ext cx="838200" cy="838200"/>
          </a:xfrm>
        </p:spPr>
        <p:txBody>
          <a:bodyPr/>
          <a:lstStyle/>
          <a:p>
            <a:endParaRPr lang="en-CA" dirty="0"/>
          </a:p>
        </p:txBody>
      </p:sp>
      <p:sp>
        <p:nvSpPr>
          <p:cNvPr id="38" name="Text Placeholder 10">
            <a:extLst>
              <a:ext uri="{FF2B5EF4-FFF2-40B4-BE49-F238E27FC236}">
                <a16:creationId xmlns:a16="http://schemas.microsoft.com/office/drawing/2014/main" id="{78D672F9-322F-0A4A-90A1-6983D23D3201}"/>
              </a:ext>
            </a:extLst>
          </p:cNvPr>
          <p:cNvSpPr>
            <a:spLocks noGrp="1"/>
          </p:cNvSpPr>
          <p:nvPr>
            <p:ph type="body" sz="quarter" idx="46"/>
          </p:nvPr>
        </p:nvSpPr>
        <p:spPr>
          <a:xfrm>
            <a:off x="298149" y="1732580"/>
            <a:ext cx="11664651" cy="685567"/>
          </a:xfrm>
          <a:prstGeom prst="rect">
            <a:avLst/>
          </a:prstGeom>
        </p:spPr>
        <p:txBody>
          <a:bodyPr/>
          <a:lstStyle>
            <a:lvl1pPr marL="2270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1pPr>
            <a:lvl2pPr marL="6842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5pPr>
          </a:lstStyle>
          <a:p>
            <a:pPr lvl="0"/>
            <a:r>
              <a:rPr lang="en-US" dirty="0"/>
              <a:t>Click to edit Master text styles</a:t>
            </a:r>
          </a:p>
        </p:txBody>
      </p:sp>
      <p:sp>
        <p:nvSpPr>
          <p:cNvPr id="41" name="Text Placeholder 10">
            <a:extLst>
              <a:ext uri="{FF2B5EF4-FFF2-40B4-BE49-F238E27FC236}">
                <a16:creationId xmlns:a16="http://schemas.microsoft.com/office/drawing/2014/main" id="{58B3F396-FF2B-A646-83DF-8A651C2319CB}"/>
              </a:ext>
            </a:extLst>
          </p:cNvPr>
          <p:cNvSpPr>
            <a:spLocks noGrp="1"/>
          </p:cNvSpPr>
          <p:nvPr>
            <p:ph type="body" sz="quarter" idx="38"/>
          </p:nvPr>
        </p:nvSpPr>
        <p:spPr>
          <a:xfrm>
            <a:off x="1555449" y="2553970"/>
            <a:ext cx="10407351" cy="875030"/>
          </a:xfrm>
          <a:prstGeom prst="rect">
            <a:avLst/>
          </a:prstGeom>
        </p:spPr>
        <p:txBody>
          <a:bodyPr/>
          <a:lstStyle>
            <a:lvl1pPr marL="2270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1pPr>
            <a:lvl2pPr marL="457200" indent="0" algn="l" defTabSz="912813" rtl="0" eaLnBrk="0" fontAlgn="base" hangingPunct="0">
              <a:lnSpc>
                <a:spcPct val="90000"/>
              </a:lnSpc>
              <a:spcAft>
                <a:spcPct val="0"/>
              </a:spcAft>
              <a:buFont typeface="Arial" panose="020B0604020202020204" pitchFamily="34" charset="0"/>
              <a:buNone/>
              <a:defRPr lang="en-US" sz="1400" kern="1200" dirty="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5pPr>
          </a:lstStyle>
          <a:p>
            <a:pPr lvl="0"/>
            <a:r>
              <a:rPr lang="en-US" dirty="0"/>
              <a:t>Click to edit Master text styles</a:t>
            </a:r>
          </a:p>
        </p:txBody>
      </p:sp>
      <p:sp>
        <p:nvSpPr>
          <p:cNvPr id="43" name="Picture Placeholder 4">
            <a:extLst>
              <a:ext uri="{FF2B5EF4-FFF2-40B4-BE49-F238E27FC236}">
                <a16:creationId xmlns:a16="http://schemas.microsoft.com/office/drawing/2014/main" id="{2BD7594C-9D5F-6844-9013-4A84A12E0856}"/>
              </a:ext>
            </a:extLst>
          </p:cNvPr>
          <p:cNvSpPr>
            <a:spLocks noGrp="1"/>
          </p:cNvSpPr>
          <p:nvPr>
            <p:ph type="pic" sz="quarter" idx="47"/>
          </p:nvPr>
        </p:nvSpPr>
        <p:spPr>
          <a:xfrm>
            <a:off x="558885" y="3583239"/>
            <a:ext cx="838200" cy="838200"/>
          </a:xfrm>
        </p:spPr>
        <p:txBody>
          <a:bodyPr/>
          <a:lstStyle/>
          <a:p>
            <a:endParaRPr lang="en-CA" dirty="0"/>
          </a:p>
        </p:txBody>
      </p:sp>
      <p:sp>
        <p:nvSpPr>
          <p:cNvPr id="45" name="Text Placeholder 10">
            <a:extLst>
              <a:ext uri="{FF2B5EF4-FFF2-40B4-BE49-F238E27FC236}">
                <a16:creationId xmlns:a16="http://schemas.microsoft.com/office/drawing/2014/main" id="{05C11248-34BE-7147-BB47-9EAD50A021E0}"/>
              </a:ext>
            </a:extLst>
          </p:cNvPr>
          <p:cNvSpPr>
            <a:spLocks noGrp="1"/>
          </p:cNvSpPr>
          <p:nvPr>
            <p:ph type="body" sz="quarter" idx="48"/>
          </p:nvPr>
        </p:nvSpPr>
        <p:spPr>
          <a:xfrm>
            <a:off x="1555449" y="3564824"/>
            <a:ext cx="10407351" cy="875030"/>
          </a:xfrm>
          <a:prstGeom prst="rect">
            <a:avLst/>
          </a:prstGeom>
        </p:spPr>
        <p:txBody>
          <a:bodyPr/>
          <a:lstStyle>
            <a:lvl1pPr marL="2270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1pPr>
            <a:lvl2pPr marL="457200" indent="0" algn="l" defTabSz="912813" rtl="0" eaLnBrk="0" fontAlgn="base" hangingPunct="0">
              <a:lnSpc>
                <a:spcPct val="90000"/>
              </a:lnSpc>
              <a:spcAft>
                <a:spcPct val="0"/>
              </a:spcAft>
              <a:buFont typeface="Arial" panose="020B0604020202020204" pitchFamily="34" charset="0"/>
              <a:buNone/>
              <a:defRPr lang="en-US" sz="1400" kern="1200" dirty="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5pPr>
          </a:lstStyle>
          <a:p>
            <a:pPr lvl="0"/>
            <a:r>
              <a:rPr lang="en-US" dirty="0"/>
              <a:t>Click to edit Master text styles</a:t>
            </a:r>
          </a:p>
        </p:txBody>
      </p:sp>
      <p:sp>
        <p:nvSpPr>
          <p:cNvPr id="47" name="Picture Placeholder 4">
            <a:extLst>
              <a:ext uri="{FF2B5EF4-FFF2-40B4-BE49-F238E27FC236}">
                <a16:creationId xmlns:a16="http://schemas.microsoft.com/office/drawing/2014/main" id="{F5D7A4E6-1E30-474C-B29F-1D9F3B22DD19}"/>
              </a:ext>
            </a:extLst>
          </p:cNvPr>
          <p:cNvSpPr>
            <a:spLocks noGrp="1"/>
          </p:cNvSpPr>
          <p:nvPr>
            <p:ph type="pic" sz="quarter" idx="49"/>
          </p:nvPr>
        </p:nvSpPr>
        <p:spPr>
          <a:xfrm>
            <a:off x="558885" y="4594093"/>
            <a:ext cx="838200" cy="838200"/>
          </a:xfrm>
        </p:spPr>
        <p:txBody>
          <a:bodyPr/>
          <a:lstStyle/>
          <a:p>
            <a:endParaRPr lang="en-CA" dirty="0"/>
          </a:p>
        </p:txBody>
      </p:sp>
      <p:sp>
        <p:nvSpPr>
          <p:cNvPr id="48" name="Text Placeholder 10">
            <a:extLst>
              <a:ext uri="{FF2B5EF4-FFF2-40B4-BE49-F238E27FC236}">
                <a16:creationId xmlns:a16="http://schemas.microsoft.com/office/drawing/2014/main" id="{681DD0BC-A623-BA4F-9CB2-9B14C0AA21AD}"/>
              </a:ext>
            </a:extLst>
          </p:cNvPr>
          <p:cNvSpPr>
            <a:spLocks noGrp="1"/>
          </p:cNvSpPr>
          <p:nvPr>
            <p:ph type="body" sz="quarter" idx="50"/>
          </p:nvPr>
        </p:nvSpPr>
        <p:spPr>
          <a:xfrm>
            <a:off x="1555449" y="4575678"/>
            <a:ext cx="10407351" cy="875030"/>
          </a:xfrm>
          <a:prstGeom prst="rect">
            <a:avLst/>
          </a:prstGeom>
        </p:spPr>
        <p:txBody>
          <a:bodyPr/>
          <a:lstStyle>
            <a:lvl1pPr marL="2270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1pPr>
            <a:lvl2pPr marL="457200" indent="0" algn="l" defTabSz="912813" rtl="0" eaLnBrk="0" fontAlgn="base" hangingPunct="0">
              <a:lnSpc>
                <a:spcPct val="90000"/>
              </a:lnSpc>
              <a:spcAft>
                <a:spcPct val="0"/>
              </a:spcAft>
              <a:buFont typeface="Arial" panose="020B0604020202020204" pitchFamily="34" charset="0"/>
              <a:buNone/>
              <a:defRPr lang="en-US" sz="1400" kern="1200" dirty="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5pPr>
          </a:lstStyle>
          <a:p>
            <a:pPr lvl="0"/>
            <a:r>
              <a:rPr lang="en-US" dirty="0"/>
              <a:t>Click to edit Master text styles</a:t>
            </a:r>
          </a:p>
        </p:txBody>
      </p:sp>
      <p:sp>
        <p:nvSpPr>
          <p:cNvPr id="53" name="Text Placeholder 2">
            <a:extLst>
              <a:ext uri="{FF2B5EF4-FFF2-40B4-BE49-F238E27FC236}">
                <a16:creationId xmlns:a16="http://schemas.microsoft.com/office/drawing/2014/main" id="{998028C0-4116-1A44-809F-E7262925181F}"/>
              </a:ext>
            </a:extLst>
          </p:cNvPr>
          <p:cNvSpPr>
            <a:spLocks noGrp="1"/>
          </p:cNvSpPr>
          <p:nvPr>
            <p:ph type="body" sz="quarter" idx="45" hasCustomPrompt="1"/>
          </p:nvPr>
        </p:nvSpPr>
        <p:spPr>
          <a:xfrm>
            <a:off x="298749" y="1110793"/>
            <a:ext cx="11664053" cy="343813"/>
          </a:xfrm>
          <a:prstGeom prst="rect">
            <a:avLst/>
          </a:prstGeom>
        </p:spPr>
        <p:txBody>
          <a:bodyPr wrap="square" lIns="90000" tIns="46800" rIns="90000" bIns="46800">
            <a:spAutoFit/>
          </a:bodyPr>
          <a:lstStyle>
            <a:lvl1pPr marL="0" indent="0">
              <a:buNone/>
              <a:defRPr sz="1800" b="0" i="0" spc="300">
                <a:solidFill>
                  <a:schemeClr val="bg1">
                    <a:lumMod val="50000"/>
                  </a:schemeClr>
                </a:solidFill>
                <a:latin typeface="+mj-lt"/>
              </a:defRPr>
            </a:lvl1pPr>
          </a:lstStyle>
          <a:p>
            <a:pPr lvl="0"/>
            <a:r>
              <a:rPr lang="en-US" dirty="0"/>
              <a:t>Sub Title</a:t>
            </a:r>
          </a:p>
        </p:txBody>
      </p:sp>
      <p:sp>
        <p:nvSpPr>
          <p:cNvPr id="54" name="Title Placeholder 1">
            <a:extLst>
              <a:ext uri="{FF2B5EF4-FFF2-40B4-BE49-F238E27FC236}">
                <a16:creationId xmlns:a16="http://schemas.microsoft.com/office/drawing/2014/main" id="{C60B5D5D-B714-5E49-8F2F-5391229E6FA9}"/>
              </a:ext>
            </a:extLst>
          </p:cNvPr>
          <p:cNvSpPr txBox="1">
            <a:spLocks noChangeArrowheads="1"/>
          </p:cNvSpPr>
          <p:nvPr userDrawn="1"/>
        </p:nvSpPr>
        <p:spPr bwMode="auto">
          <a:xfrm>
            <a:off x="298747" y="365125"/>
            <a:ext cx="1166405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2813" rtl="0" eaLnBrk="0" fontAlgn="base" hangingPunct="0">
              <a:lnSpc>
                <a:spcPct val="90000"/>
              </a:lnSpc>
              <a:spcBef>
                <a:spcPct val="0"/>
              </a:spcBef>
              <a:spcAft>
                <a:spcPct val="0"/>
              </a:spcAft>
              <a:defRPr sz="2800" b="1"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Lato Black" pitchFamily="34" charset="0"/>
              </a:defRPr>
            </a:lvl2pPr>
            <a:lvl3pPr algn="l" defTabSz="912813" rtl="0" eaLnBrk="0" fontAlgn="base" hangingPunct="0">
              <a:lnSpc>
                <a:spcPct val="90000"/>
              </a:lnSpc>
              <a:spcBef>
                <a:spcPct val="0"/>
              </a:spcBef>
              <a:spcAft>
                <a:spcPct val="0"/>
              </a:spcAft>
              <a:defRPr sz="4400">
                <a:solidFill>
                  <a:schemeClr val="tx1"/>
                </a:solidFill>
                <a:latin typeface="Lato Black" pitchFamily="34" charset="0"/>
              </a:defRPr>
            </a:lvl3pPr>
            <a:lvl4pPr algn="l" defTabSz="912813" rtl="0" eaLnBrk="0" fontAlgn="base" hangingPunct="0">
              <a:lnSpc>
                <a:spcPct val="90000"/>
              </a:lnSpc>
              <a:spcBef>
                <a:spcPct val="0"/>
              </a:spcBef>
              <a:spcAft>
                <a:spcPct val="0"/>
              </a:spcAft>
              <a:defRPr sz="4400">
                <a:solidFill>
                  <a:schemeClr val="tx1"/>
                </a:solidFill>
                <a:latin typeface="Lato Black" pitchFamily="34" charset="0"/>
              </a:defRPr>
            </a:lvl4pPr>
            <a:lvl5pPr algn="l" defTabSz="912813" rtl="0" eaLnBrk="0" fontAlgn="base" hangingPunct="0">
              <a:lnSpc>
                <a:spcPct val="90000"/>
              </a:lnSpc>
              <a:spcBef>
                <a:spcPct val="0"/>
              </a:spcBef>
              <a:spcAft>
                <a:spcPct val="0"/>
              </a:spcAft>
              <a:defRPr sz="4400">
                <a:solidFill>
                  <a:schemeClr val="tx1"/>
                </a:solidFill>
                <a:latin typeface="Lato Black" pitchFamily="34" charset="0"/>
              </a:defRPr>
            </a:lvl5pPr>
            <a:lvl6pPr marL="457200" algn="l" defTabSz="912813" rtl="0" fontAlgn="base">
              <a:lnSpc>
                <a:spcPct val="90000"/>
              </a:lnSpc>
              <a:spcBef>
                <a:spcPct val="0"/>
              </a:spcBef>
              <a:spcAft>
                <a:spcPct val="0"/>
              </a:spcAft>
              <a:defRPr sz="4400">
                <a:solidFill>
                  <a:schemeClr val="tx1"/>
                </a:solidFill>
                <a:latin typeface="Lato Black" pitchFamily="34" charset="0"/>
              </a:defRPr>
            </a:lvl6pPr>
            <a:lvl7pPr marL="914400" algn="l" defTabSz="912813" rtl="0" fontAlgn="base">
              <a:lnSpc>
                <a:spcPct val="90000"/>
              </a:lnSpc>
              <a:spcBef>
                <a:spcPct val="0"/>
              </a:spcBef>
              <a:spcAft>
                <a:spcPct val="0"/>
              </a:spcAft>
              <a:defRPr sz="4400">
                <a:solidFill>
                  <a:schemeClr val="tx1"/>
                </a:solidFill>
                <a:latin typeface="Lato Black" pitchFamily="34" charset="0"/>
              </a:defRPr>
            </a:lvl7pPr>
            <a:lvl8pPr marL="1371600" algn="l" defTabSz="912813" rtl="0" fontAlgn="base">
              <a:lnSpc>
                <a:spcPct val="90000"/>
              </a:lnSpc>
              <a:spcBef>
                <a:spcPct val="0"/>
              </a:spcBef>
              <a:spcAft>
                <a:spcPct val="0"/>
              </a:spcAft>
              <a:defRPr sz="4400">
                <a:solidFill>
                  <a:schemeClr val="tx1"/>
                </a:solidFill>
                <a:latin typeface="Lato Black" pitchFamily="34" charset="0"/>
              </a:defRPr>
            </a:lvl8pPr>
            <a:lvl9pPr marL="1828800" algn="l" defTabSz="912813" rtl="0" fontAlgn="base">
              <a:lnSpc>
                <a:spcPct val="90000"/>
              </a:lnSpc>
              <a:spcBef>
                <a:spcPct val="0"/>
              </a:spcBef>
              <a:spcAft>
                <a:spcPct val="0"/>
              </a:spcAft>
              <a:defRPr sz="4400">
                <a:solidFill>
                  <a:schemeClr val="tx1"/>
                </a:solidFill>
                <a:latin typeface="Lato Black" pitchFamily="34" charset="0"/>
              </a:defRPr>
            </a:lvl9pPr>
          </a:lstStyle>
          <a:p>
            <a:r>
              <a:rPr lang="en-US" altLang="en-US" dirty="0"/>
              <a:t>Click to edit Master title style</a:t>
            </a:r>
          </a:p>
        </p:txBody>
      </p:sp>
      <p:sp>
        <p:nvSpPr>
          <p:cNvPr id="55" name="Slide Number Placeholder 7">
            <a:extLst>
              <a:ext uri="{FF2B5EF4-FFF2-40B4-BE49-F238E27FC236}">
                <a16:creationId xmlns:a16="http://schemas.microsoft.com/office/drawing/2014/main" id="{714FB8A7-4D12-874B-87F0-BDEC21FBDEE7}"/>
              </a:ext>
            </a:extLst>
          </p:cNvPr>
          <p:cNvSpPr>
            <a:spLocks noGrp="1"/>
          </p:cNvSpPr>
          <p:nvPr>
            <p:ph type="sldNum" sz="quarter" idx="10"/>
          </p:nvPr>
        </p:nvSpPr>
        <p:spPr>
          <a:xfrm>
            <a:off x="11399224" y="6516688"/>
            <a:ext cx="676275" cy="223837"/>
          </a:xfrm>
        </p:spPr>
        <p:txBody>
          <a:bodyPr/>
          <a:lstStyle>
            <a:lvl1pPr algn="r">
              <a:defRPr sz="799" smtClean="0">
                <a:solidFill>
                  <a:schemeClr val="tx1"/>
                </a:solidFill>
              </a:defRPr>
            </a:lvl1pPr>
          </a:lstStyle>
          <a:p>
            <a:pPr>
              <a:defRPr/>
            </a:pPr>
            <a:fld id="{764873B0-7ADC-A249-94C8-C8182A96C36D}" type="slidenum">
              <a:rPr lang="en-US"/>
              <a:pPr>
                <a:defRPr/>
              </a:pPr>
              <a:t>‹#›</a:t>
            </a:fld>
            <a:endParaRPr lang="en-US" dirty="0"/>
          </a:p>
        </p:txBody>
      </p:sp>
      <p:pic>
        <p:nvPicPr>
          <p:cNvPr id="14" name="Picture 13">
            <a:extLst>
              <a:ext uri="{FF2B5EF4-FFF2-40B4-BE49-F238E27FC236}">
                <a16:creationId xmlns:a16="http://schemas.microsoft.com/office/drawing/2014/main" id="{0C5D5124-5383-6746-8F35-00052DA02E5D}"/>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1870897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Layout 9">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3EE83D2-EF6D-AD47-88EE-55AA3B5CC2FD}"/>
              </a:ext>
            </a:extLst>
          </p:cNvPr>
          <p:cNvSpPr/>
          <p:nvPr userDrawn="1"/>
        </p:nvSpPr>
        <p:spPr>
          <a:xfrm>
            <a:off x="6923337" y="1690732"/>
            <a:ext cx="3960000" cy="3960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Text Placeholder 5">
            <a:extLst>
              <a:ext uri="{FF2B5EF4-FFF2-40B4-BE49-F238E27FC236}">
                <a16:creationId xmlns:a16="http://schemas.microsoft.com/office/drawing/2014/main" id="{DE4C5771-59D8-C143-991D-2048D39C5C11}"/>
              </a:ext>
            </a:extLst>
          </p:cNvPr>
          <p:cNvSpPr>
            <a:spLocks noGrp="1"/>
          </p:cNvSpPr>
          <p:nvPr>
            <p:ph type="body" sz="quarter" idx="38" hasCustomPrompt="1"/>
          </p:nvPr>
        </p:nvSpPr>
        <p:spPr>
          <a:xfrm>
            <a:off x="5341007" y="2942730"/>
            <a:ext cx="1235075" cy="461962"/>
          </a:xfrm>
        </p:spPr>
        <p:txBody>
          <a:bodyPr anchor="ctr"/>
          <a:lstStyle>
            <a:lvl1pPr marL="0" indent="0" algn="r">
              <a:buNone/>
              <a:defRPr sz="2400"/>
            </a:lvl1pPr>
          </a:lstStyle>
          <a:p>
            <a:pPr lvl="0"/>
            <a:r>
              <a:rPr lang="en-US" dirty="0"/>
              <a:t>Title</a:t>
            </a:r>
          </a:p>
        </p:txBody>
      </p:sp>
      <p:sp>
        <p:nvSpPr>
          <p:cNvPr id="65" name="Text Placeholder 5">
            <a:extLst>
              <a:ext uri="{FF2B5EF4-FFF2-40B4-BE49-F238E27FC236}">
                <a16:creationId xmlns:a16="http://schemas.microsoft.com/office/drawing/2014/main" id="{58F74138-ADFA-3344-BAAE-4E622BC95B72}"/>
              </a:ext>
            </a:extLst>
          </p:cNvPr>
          <p:cNvSpPr>
            <a:spLocks noGrp="1"/>
          </p:cNvSpPr>
          <p:nvPr>
            <p:ph type="body" sz="quarter" idx="43" hasCustomPrompt="1"/>
          </p:nvPr>
        </p:nvSpPr>
        <p:spPr>
          <a:xfrm>
            <a:off x="7990041" y="3846446"/>
            <a:ext cx="2546041" cy="461962"/>
          </a:xfrm>
        </p:spPr>
        <p:txBody>
          <a:bodyPr/>
          <a:lstStyle>
            <a:lvl1pPr marL="0" indent="0" algn="r" rtl="0" eaLnBrk="1" fontAlgn="auto" hangingPunct="1">
              <a:spcBef>
                <a:spcPts val="0"/>
              </a:spcBef>
              <a:spcAft>
                <a:spcPts val="0"/>
              </a:spcAft>
              <a:buNone/>
              <a:defRPr lang="en-US" sz="2000" kern="1200" dirty="0">
                <a:solidFill>
                  <a:schemeClr val="accent1"/>
                </a:solidFill>
                <a:latin typeface="+mj-lt"/>
                <a:ea typeface="+mn-ea"/>
                <a:cs typeface="+mn-cs"/>
              </a:defRPr>
            </a:lvl1pPr>
          </a:lstStyle>
          <a:p>
            <a:pPr lvl="0"/>
            <a:r>
              <a:rPr lang="en-US" dirty="0"/>
              <a:t>Description</a:t>
            </a:r>
          </a:p>
        </p:txBody>
      </p:sp>
      <p:sp>
        <p:nvSpPr>
          <p:cNvPr id="67" name="Text Placeholder 5">
            <a:extLst>
              <a:ext uri="{FF2B5EF4-FFF2-40B4-BE49-F238E27FC236}">
                <a16:creationId xmlns:a16="http://schemas.microsoft.com/office/drawing/2014/main" id="{8FAAD65C-76FA-CE4F-9348-40FD408F4038}"/>
              </a:ext>
            </a:extLst>
          </p:cNvPr>
          <p:cNvSpPr>
            <a:spLocks noGrp="1"/>
          </p:cNvSpPr>
          <p:nvPr>
            <p:ph type="body" sz="quarter" idx="44" hasCustomPrompt="1"/>
          </p:nvPr>
        </p:nvSpPr>
        <p:spPr>
          <a:xfrm>
            <a:off x="7270593" y="4156069"/>
            <a:ext cx="3265489" cy="1084270"/>
          </a:xfrm>
        </p:spPr>
        <p:txBody>
          <a:bodyPr/>
          <a:lstStyle>
            <a:lvl1pPr marL="0" indent="0" algn="r" rtl="0" eaLnBrk="1" fontAlgn="base" hangingPunct="1">
              <a:lnSpc>
                <a:spcPct val="150000"/>
              </a:lnSpc>
              <a:spcBef>
                <a:spcPct val="0"/>
              </a:spcBef>
              <a:spcAft>
                <a:spcPct val="0"/>
              </a:spcAft>
              <a:buNone/>
              <a:defRPr lang="en-US" sz="1200" kern="1200" dirty="0">
                <a:solidFill>
                  <a:schemeClr val="bg2"/>
                </a:solidFill>
                <a:latin typeface="Lato Light" pitchFamily="34" charset="0"/>
                <a:ea typeface="Roboto" pitchFamily="2" charset="0"/>
                <a:cs typeface="Roboto" pitchFamily="2" charset="0"/>
              </a:defRPr>
            </a:lvl1pPr>
          </a:lstStyle>
          <a:p>
            <a:pPr lvl="0"/>
            <a:r>
              <a:rPr lang="en-US" dirty="0"/>
              <a:t>TEXT</a:t>
            </a:r>
          </a:p>
        </p:txBody>
      </p:sp>
      <p:sp>
        <p:nvSpPr>
          <p:cNvPr id="20" name="Text Placeholder 10">
            <a:extLst>
              <a:ext uri="{FF2B5EF4-FFF2-40B4-BE49-F238E27FC236}">
                <a16:creationId xmlns:a16="http://schemas.microsoft.com/office/drawing/2014/main" id="{F45D5800-2DDE-9848-8460-2688FDFA049F}"/>
              </a:ext>
            </a:extLst>
          </p:cNvPr>
          <p:cNvSpPr>
            <a:spLocks noGrp="1"/>
          </p:cNvSpPr>
          <p:nvPr>
            <p:ph type="body" sz="quarter" idx="45"/>
          </p:nvPr>
        </p:nvSpPr>
        <p:spPr>
          <a:xfrm>
            <a:off x="1053107" y="4050405"/>
            <a:ext cx="5522975" cy="1600327"/>
          </a:xfrm>
          <a:prstGeom prst="rect">
            <a:avLst/>
          </a:prstGeom>
        </p:spPr>
        <p:txBody>
          <a:bodyPr/>
          <a:lstStyle>
            <a:lvl1pPr marL="0" indent="0" algn="l" defTabSz="912813" rtl="0" eaLnBrk="0" fontAlgn="base" hangingPunct="0">
              <a:lnSpc>
                <a:spcPct val="90000"/>
              </a:lnSpc>
              <a:spcAft>
                <a:spcPct val="0"/>
              </a:spcAft>
              <a:buFont typeface="Arial" panose="020B0604020202020204" pitchFamily="34" charset="0"/>
              <a:buNone/>
              <a:defRPr lang="en-US" sz="1400" kern="1200" dirty="0">
                <a:solidFill>
                  <a:schemeClr val="tx2"/>
                </a:solidFill>
                <a:latin typeface="+mn-lt"/>
                <a:ea typeface="+mn-ea"/>
                <a:cs typeface="+mn-cs"/>
              </a:defRPr>
            </a:lvl1pPr>
            <a:lvl2pPr marL="457200" indent="0" algn="l" defTabSz="912813" rtl="0" eaLnBrk="0" fontAlgn="base" hangingPunct="0">
              <a:lnSpc>
                <a:spcPct val="90000"/>
              </a:lnSpc>
              <a:spcAft>
                <a:spcPct val="0"/>
              </a:spcAft>
              <a:buFont typeface="Arial" panose="020B0604020202020204" pitchFamily="34" charset="0"/>
              <a:buNone/>
              <a:defRPr lang="en-US" sz="1400" kern="1200" dirty="0">
                <a:solidFill>
                  <a:schemeClr val="tx2"/>
                </a:solidFill>
                <a:latin typeface="+mn-lt"/>
                <a:ea typeface="+mn-ea"/>
                <a:cs typeface="+mn-cs"/>
              </a:defRPr>
            </a:lvl2pPr>
            <a:lvl3pPr marL="914400" indent="0" algn="l" defTabSz="912813" rtl="0" eaLnBrk="0" fontAlgn="base" hangingPunct="0">
              <a:lnSpc>
                <a:spcPct val="90000"/>
              </a:lnSpc>
              <a:spcAft>
                <a:spcPct val="0"/>
              </a:spcAft>
              <a:buFont typeface="Arial" panose="020B0604020202020204" pitchFamily="34" charset="0"/>
              <a:buNone/>
              <a:defRPr lang="en-US" sz="1400" kern="1200" dirty="0">
                <a:solidFill>
                  <a:schemeClr val="tx2"/>
                </a:solidFill>
                <a:latin typeface="+mn-lt"/>
                <a:ea typeface="+mn-ea"/>
                <a:cs typeface="+mn-cs"/>
              </a:defRPr>
            </a:lvl3pPr>
            <a:lvl4pPr marL="1371600" indent="0" algn="l" defTabSz="912813" rtl="0" eaLnBrk="0" fontAlgn="base" hangingPunct="0">
              <a:lnSpc>
                <a:spcPct val="90000"/>
              </a:lnSpc>
              <a:spcAft>
                <a:spcPct val="0"/>
              </a:spcAft>
              <a:buFont typeface="Arial" panose="020B0604020202020204" pitchFamily="34" charset="0"/>
              <a:buNone/>
              <a:defRPr lang="en-US" sz="1400" kern="1200" dirty="0">
                <a:solidFill>
                  <a:schemeClr val="tx2"/>
                </a:solidFill>
                <a:latin typeface="+mn-lt"/>
                <a:ea typeface="+mn-ea"/>
                <a:cs typeface="+mn-cs"/>
              </a:defRPr>
            </a:lvl4pPr>
            <a:lvl5pPr marL="1828800" indent="0" algn="l" defTabSz="912813" rtl="0" eaLnBrk="0" fontAlgn="base" hangingPunct="0">
              <a:lnSpc>
                <a:spcPct val="90000"/>
              </a:lnSpc>
              <a:spcAft>
                <a:spcPct val="0"/>
              </a:spcAft>
              <a:buFont typeface="Arial" panose="020B0604020202020204" pitchFamily="34" charset="0"/>
              <a:buNone/>
              <a:defRPr lang="en-US" sz="1400" kern="1200" dirty="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A70DCF85-E5C5-A646-8155-6CEB0AE717BD}"/>
              </a:ext>
            </a:extLst>
          </p:cNvPr>
          <p:cNvSpPr>
            <a:spLocks noGrp="1"/>
          </p:cNvSpPr>
          <p:nvPr>
            <p:ph type="body" sz="quarter" idx="46" hasCustomPrompt="1"/>
          </p:nvPr>
        </p:nvSpPr>
        <p:spPr>
          <a:xfrm>
            <a:off x="298749" y="1110793"/>
            <a:ext cx="11664053" cy="343813"/>
          </a:xfrm>
          <a:prstGeom prst="rect">
            <a:avLst/>
          </a:prstGeom>
        </p:spPr>
        <p:txBody>
          <a:bodyPr wrap="square" lIns="90000" tIns="46800" rIns="90000" bIns="46800">
            <a:spAutoFit/>
          </a:bodyPr>
          <a:lstStyle>
            <a:lvl1pPr marL="0" indent="0">
              <a:buNone/>
              <a:defRPr sz="1800" b="0" i="0" spc="300">
                <a:solidFill>
                  <a:schemeClr val="bg1">
                    <a:lumMod val="50000"/>
                  </a:schemeClr>
                </a:solidFill>
                <a:latin typeface="+mj-lt"/>
              </a:defRPr>
            </a:lvl1pPr>
          </a:lstStyle>
          <a:p>
            <a:pPr lvl="0"/>
            <a:r>
              <a:rPr lang="en-US" dirty="0"/>
              <a:t>Sub Title</a:t>
            </a:r>
          </a:p>
        </p:txBody>
      </p:sp>
      <p:sp>
        <p:nvSpPr>
          <p:cNvPr id="22" name="Title Placeholder 1">
            <a:extLst>
              <a:ext uri="{FF2B5EF4-FFF2-40B4-BE49-F238E27FC236}">
                <a16:creationId xmlns:a16="http://schemas.microsoft.com/office/drawing/2014/main" id="{706FA67A-99A7-1341-A9E9-124CE351880A}"/>
              </a:ext>
            </a:extLst>
          </p:cNvPr>
          <p:cNvSpPr txBox="1">
            <a:spLocks noChangeArrowheads="1"/>
          </p:cNvSpPr>
          <p:nvPr userDrawn="1"/>
        </p:nvSpPr>
        <p:spPr bwMode="auto">
          <a:xfrm>
            <a:off x="298747" y="365125"/>
            <a:ext cx="1166405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2813" rtl="0" eaLnBrk="0" fontAlgn="base" hangingPunct="0">
              <a:lnSpc>
                <a:spcPct val="90000"/>
              </a:lnSpc>
              <a:spcBef>
                <a:spcPct val="0"/>
              </a:spcBef>
              <a:spcAft>
                <a:spcPct val="0"/>
              </a:spcAft>
              <a:defRPr sz="2800" b="1"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Lato Black" pitchFamily="34" charset="0"/>
              </a:defRPr>
            </a:lvl2pPr>
            <a:lvl3pPr algn="l" defTabSz="912813" rtl="0" eaLnBrk="0" fontAlgn="base" hangingPunct="0">
              <a:lnSpc>
                <a:spcPct val="90000"/>
              </a:lnSpc>
              <a:spcBef>
                <a:spcPct val="0"/>
              </a:spcBef>
              <a:spcAft>
                <a:spcPct val="0"/>
              </a:spcAft>
              <a:defRPr sz="4400">
                <a:solidFill>
                  <a:schemeClr val="tx1"/>
                </a:solidFill>
                <a:latin typeface="Lato Black" pitchFamily="34" charset="0"/>
              </a:defRPr>
            </a:lvl3pPr>
            <a:lvl4pPr algn="l" defTabSz="912813" rtl="0" eaLnBrk="0" fontAlgn="base" hangingPunct="0">
              <a:lnSpc>
                <a:spcPct val="90000"/>
              </a:lnSpc>
              <a:spcBef>
                <a:spcPct val="0"/>
              </a:spcBef>
              <a:spcAft>
                <a:spcPct val="0"/>
              </a:spcAft>
              <a:defRPr sz="4400">
                <a:solidFill>
                  <a:schemeClr val="tx1"/>
                </a:solidFill>
                <a:latin typeface="Lato Black" pitchFamily="34" charset="0"/>
              </a:defRPr>
            </a:lvl4pPr>
            <a:lvl5pPr algn="l" defTabSz="912813" rtl="0" eaLnBrk="0" fontAlgn="base" hangingPunct="0">
              <a:lnSpc>
                <a:spcPct val="90000"/>
              </a:lnSpc>
              <a:spcBef>
                <a:spcPct val="0"/>
              </a:spcBef>
              <a:spcAft>
                <a:spcPct val="0"/>
              </a:spcAft>
              <a:defRPr sz="4400">
                <a:solidFill>
                  <a:schemeClr val="tx1"/>
                </a:solidFill>
                <a:latin typeface="Lato Black" pitchFamily="34" charset="0"/>
              </a:defRPr>
            </a:lvl5pPr>
            <a:lvl6pPr marL="457200" algn="l" defTabSz="912813" rtl="0" fontAlgn="base">
              <a:lnSpc>
                <a:spcPct val="90000"/>
              </a:lnSpc>
              <a:spcBef>
                <a:spcPct val="0"/>
              </a:spcBef>
              <a:spcAft>
                <a:spcPct val="0"/>
              </a:spcAft>
              <a:defRPr sz="4400">
                <a:solidFill>
                  <a:schemeClr val="tx1"/>
                </a:solidFill>
                <a:latin typeface="Lato Black" pitchFamily="34" charset="0"/>
              </a:defRPr>
            </a:lvl6pPr>
            <a:lvl7pPr marL="914400" algn="l" defTabSz="912813" rtl="0" fontAlgn="base">
              <a:lnSpc>
                <a:spcPct val="90000"/>
              </a:lnSpc>
              <a:spcBef>
                <a:spcPct val="0"/>
              </a:spcBef>
              <a:spcAft>
                <a:spcPct val="0"/>
              </a:spcAft>
              <a:defRPr sz="4400">
                <a:solidFill>
                  <a:schemeClr val="tx1"/>
                </a:solidFill>
                <a:latin typeface="Lato Black" pitchFamily="34" charset="0"/>
              </a:defRPr>
            </a:lvl7pPr>
            <a:lvl8pPr marL="1371600" algn="l" defTabSz="912813" rtl="0" fontAlgn="base">
              <a:lnSpc>
                <a:spcPct val="90000"/>
              </a:lnSpc>
              <a:spcBef>
                <a:spcPct val="0"/>
              </a:spcBef>
              <a:spcAft>
                <a:spcPct val="0"/>
              </a:spcAft>
              <a:defRPr sz="4400">
                <a:solidFill>
                  <a:schemeClr val="tx1"/>
                </a:solidFill>
                <a:latin typeface="Lato Black" pitchFamily="34" charset="0"/>
              </a:defRPr>
            </a:lvl8pPr>
            <a:lvl9pPr marL="1828800" algn="l" defTabSz="912813" rtl="0" fontAlgn="base">
              <a:lnSpc>
                <a:spcPct val="90000"/>
              </a:lnSpc>
              <a:spcBef>
                <a:spcPct val="0"/>
              </a:spcBef>
              <a:spcAft>
                <a:spcPct val="0"/>
              </a:spcAft>
              <a:defRPr sz="4400">
                <a:solidFill>
                  <a:schemeClr val="tx1"/>
                </a:solidFill>
                <a:latin typeface="Lato Black" pitchFamily="34" charset="0"/>
              </a:defRPr>
            </a:lvl9pPr>
          </a:lstStyle>
          <a:p>
            <a:r>
              <a:rPr lang="en-US" altLang="en-US" dirty="0"/>
              <a:t>Click to edit Master title style</a:t>
            </a:r>
          </a:p>
        </p:txBody>
      </p:sp>
      <p:sp>
        <p:nvSpPr>
          <p:cNvPr id="23" name="Text Placeholder 2">
            <a:extLst>
              <a:ext uri="{FF2B5EF4-FFF2-40B4-BE49-F238E27FC236}">
                <a16:creationId xmlns:a16="http://schemas.microsoft.com/office/drawing/2014/main" id="{3A5BD33D-D72A-9440-A25C-45B620D6CC9C}"/>
              </a:ext>
            </a:extLst>
          </p:cNvPr>
          <p:cNvSpPr>
            <a:spLocks noGrp="1"/>
          </p:cNvSpPr>
          <p:nvPr>
            <p:ph type="body" sz="quarter" idx="37" hasCustomPrompt="1"/>
          </p:nvPr>
        </p:nvSpPr>
        <p:spPr>
          <a:xfrm>
            <a:off x="1053107" y="3587750"/>
            <a:ext cx="5522976" cy="316113"/>
          </a:xfrm>
          <a:prstGeom prst="rect">
            <a:avLst/>
          </a:prstGeom>
        </p:spPr>
        <p:txBody>
          <a:bodyPr lIns="90000" tIns="46800" rIns="90000" bIns="46800">
            <a:spAutoFit/>
          </a:bodyPr>
          <a:lstStyle>
            <a:lvl1pPr marL="0" indent="0" algn="r" defTabSz="912813" rtl="0" eaLnBrk="0" fontAlgn="base" hangingPunct="0">
              <a:lnSpc>
                <a:spcPct val="90000"/>
              </a:lnSpc>
              <a:spcBef>
                <a:spcPct val="0"/>
              </a:spcBef>
              <a:spcAft>
                <a:spcPct val="0"/>
              </a:spcAft>
              <a:buNone/>
              <a:defRPr lang="en-US" sz="1600" b="0" i="0" kern="1200" spc="300" dirty="0">
                <a:solidFill>
                  <a:schemeClr val="tx2">
                    <a:lumMod val="75000"/>
                  </a:schemeClr>
                </a:solidFill>
                <a:latin typeface="+mj-lt"/>
                <a:ea typeface="+mj-ea"/>
                <a:cs typeface="+mj-cs"/>
              </a:defRPr>
            </a:lvl1pPr>
          </a:lstStyle>
          <a:p>
            <a:pPr lvl="0"/>
            <a:r>
              <a:rPr lang="en-US" dirty="0"/>
              <a:t>Finding / Statement 1</a:t>
            </a:r>
          </a:p>
        </p:txBody>
      </p:sp>
      <p:sp>
        <p:nvSpPr>
          <p:cNvPr id="24" name="Slide Number Placeholder 7">
            <a:extLst>
              <a:ext uri="{FF2B5EF4-FFF2-40B4-BE49-F238E27FC236}">
                <a16:creationId xmlns:a16="http://schemas.microsoft.com/office/drawing/2014/main" id="{AB735B82-8FD1-BC40-9A98-152F4BDCFD3D}"/>
              </a:ext>
            </a:extLst>
          </p:cNvPr>
          <p:cNvSpPr>
            <a:spLocks noGrp="1"/>
          </p:cNvSpPr>
          <p:nvPr>
            <p:ph type="sldNum" sz="quarter" idx="10"/>
          </p:nvPr>
        </p:nvSpPr>
        <p:spPr>
          <a:xfrm>
            <a:off x="11399224" y="6516688"/>
            <a:ext cx="676275" cy="223837"/>
          </a:xfrm>
        </p:spPr>
        <p:txBody>
          <a:bodyPr/>
          <a:lstStyle>
            <a:lvl1pPr algn="r">
              <a:defRPr sz="799" smtClean="0">
                <a:solidFill>
                  <a:schemeClr val="tx1"/>
                </a:solidFill>
              </a:defRPr>
            </a:lvl1pPr>
          </a:lstStyle>
          <a:p>
            <a:pPr>
              <a:defRPr/>
            </a:pPr>
            <a:fld id="{764873B0-7ADC-A249-94C8-C8182A96C36D}" type="slidenum">
              <a:rPr lang="en-US"/>
              <a:pPr>
                <a:defRPr/>
              </a:pPr>
              <a:t>‹#›</a:t>
            </a:fld>
            <a:endParaRPr lang="en-US" dirty="0"/>
          </a:p>
        </p:txBody>
      </p:sp>
      <p:pic>
        <p:nvPicPr>
          <p:cNvPr id="13" name="Picture 12">
            <a:extLst>
              <a:ext uri="{FF2B5EF4-FFF2-40B4-BE49-F238E27FC236}">
                <a16:creationId xmlns:a16="http://schemas.microsoft.com/office/drawing/2014/main" id="{0768AD31-DAF1-BB4E-A5AD-B2CCF7226F87}"/>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2908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Layout 10">
    <p:spTree>
      <p:nvGrpSpPr>
        <p:cNvPr id="1" name=""/>
        <p:cNvGrpSpPr/>
        <p:nvPr/>
      </p:nvGrpSpPr>
      <p:grpSpPr>
        <a:xfrm>
          <a:off x="0" y="0"/>
          <a:ext cx="0" cy="0"/>
          <a:chOff x="0" y="0"/>
          <a:chExt cx="0" cy="0"/>
        </a:xfrm>
      </p:grpSpPr>
      <p:sp>
        <p:nvSpPr>
          <p:cNvPr id="10" name="Picture Placeholder 2"/>
          <p:cNvSpPr>
            <a:spLocks noGrp="1"/>
          </p:cNvSpPr>
          <p:nvPr>
            <p:ph type="pic" sz="quarter" idx="13" hasCustomPrompt="1"/>
          </p:nvPr>
        </p:nvSpPr>
        <p:spPr>
          <a:xfrm>
            <a:off x="3679918" y="1660251"/>
            <a:ext cx="2440800" cy="2444317"/>
          </a:xfrm>
        </p:spPr>
        <p:txBody>
          <a:bodyPr rtlCol="0">
            <a:normAutofit/>
          </a:bodyPr>
          <a:lstStyle/>
          <a:p>
            <a:pPr lvl="0"/>
            <a:r>
              <a:rPr lang="en-US" noProof="0" dirty="0"/>
              <a:t>Add Picture</a:t>
            </a:r>
          </a:p>
        </p:txBody>
      </p:sp>
      <p:sp>
        <p:nvSpPr>
          <p:cNvPr id="12" name="Picture Placeholder 2"/>
          <p:cNvSpPr>
            <a:spLocks noGrp="1"/>
          </p:cNvSpPr>
          <p:nvPr>
            <p:ph type="pic" sz="quarter" idx="16" hasCustomPrompt="1"/>
          </p:nvPr>
        </p:nvSpPr>
        <p:spPr>
          <a:xfrm>
            <a:off x="6583721" y="1660251"/>
            <a:ext cx="2440800" cy="2444317"/>
          </a:xfrm>
        </p:spPr>
        <p:txBody>
          <a:bodyPr rtlCol="0">
            <a:normAutofit/>
          </a:bodyPr>
          <a:lstStyle/>
          <a:p>
            <a:pPr lvl="0"/>
            <a:r>
              <a:rPr lang="en-US" noProof="0" dirty="0"/>
              <a:t>Add Picture</a:t>
            </a:r>
          </a:p>
        </p:txBody>
      </p:sp>
      <p:sp>
        <p:nvSpPr>
          <p:cNvPr id="20" name="Picture Placeholder 2"/>
          <p:cNvSpPr>
            <a:spLocks noGrp="1"/>
          </p:cNvSpPr>
          <p:nvPr>
            <p:ph type="pic" sz="quarter" idx="19" hasCustomPrompt="1"/>
          </p:nvPr>
        </p:nvSpPr>
        <p:spPr>
          <a:xfrm>
            <a:off x="298747" y="1651919"/>
            <a:ext cx="3110053" cy="3110400"/>
          </a:xfrm>
        </p:spPr>
        <p:txBody>
          <a:bodyPr rtlCol="0">
            <a:normAutofit/>
          </a:bodyPr>
          <a:lstStyle/>
          <a:p>
            <a:pPr lvl="0"/>
            <a:r>
              <a:rPr lang="en-US" noProof="0" dirty="0"/>
              <a:t>Add Picture</a:t>
            </a:r>
          </a:p>
        </p:txBody>
      </p:sp>
      <p:sp>
        <p:nvSpPr>
          <p:cNvPr id="21" name="Picture Placeholder 2"/>
          <p:cNvSpPr>
            <a:spLocks noGrp="1"/>
          </p:cNvSpPr>
          <p:nvPr>
            <p:ph type="pic" sz="quarter" idx="20" hasCustomPrompt="1"/>
          </p:nvPr>
        </p:nvSpPr>
        <p:spPr>
          <a:xfrm>
            <a:off x="9522592" y="1660251"/>
            <a:ext cx="2440800" cy="2444317"/>
          </a:xfrm>
        </p:spPr>
        <p:txBody>
          <a:bodyPr rtlCol="0">
            <a:normAutofit/>
          </a:bodyPr>
          <a:lstStyle/>
          <a:p>
            <a:pPr lvl="0"/>
            <a:r>
              <a:rPr lang="en-US" noProof="0" dirty="0"/>
              <a:t>Add Picture</a:t>
            </a:r>
          </a:p>
        </p:txBody>
      </p:sp>
      <p:sp>
        <p:nvSpPr>
          <p:cNvPr id="11" name="Rectangle 10">
            <a:extLst>
              <a:ext uri="{FF2B5EF4-FFF2-40B4-BE49-F238E27FC236}">
                <a16:creationId xmlns:a16="http://schemas.microsoft.com/office/drawing/2014/main" id="{188A7299-05C4-294A-A761-DE90B50043EE}"/>
              </a:ext>
            </a:extLst>
          </p:cNvPr>
          <p:cNvSpPr/>
          <p:nvPr userDrawn="1"/>
        </p:nvSpPr>
        <p:spPr>
          <a:xfrm>
            <a:off x="263676" y="4918630"/>
            <a:ext cx="11699716" cy="1247775"/>
          </a:xfrm>
          <a:prstGeom prst="rect">
            <a:avLst/>
          </a:prstGeom>
          <a:solidFill>
            <a:schemeClr val="bg1">
              <a:lumMod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7" name="Text Placeholder 4">
            <a:extLst>
              <a:ext uri="{FF2B5EF4-FFF2-40B4-BE49-F238E27FC236}">
                <a16:creationId xmlns:a16="http://schemas.microsoft.com/office/drawing/2014/main" id="{EC6D4D00-73D0-DC44-8334-E601C3237884}"/>
              </a:ext>
            </a:extLst>
          </p:cNvPr>
          <p:cNvSpPr>
            <a:spLocks noGrp="1"/>
          </p:cNvSpPr>
          <p:nvPr>
            <p:ph type="body" sz="quarter" idx="23" hasCustomPrompt="1"/>
          </p:nvPr>
        </p:nvSpPr>
        <p:spPr>
          <a:xfrm>
            <a:off x="658452" y="5221394"/>
            <a:ext cx="10875096" cy="646112"/>
          </a:xfrm>
        </p:spPr>
        <p:txBody>
          <a:bodyPr/>
          <a:lstStyle>
            <a:lvl1pPr marL="0" indent="0">
              <a:buNone/>
              <a:defRPr lang="en-US" sz="1200" kern="1200" dirty="0" smtClean="0">
                <a:solidFill>
                  <a:schemeClr val="bg1"/>
                </a:solidFill>
                <a:latin typeface="Lato Light" pitchFamily="34" charset="0"/>
                <a:ea typeface="Roboto" pitchFamily="2" charset="0"/>
                <a:cs typeface="Roboto" pitchFamily="2" charset="0"/>
              </a:defRPr>
            </a:lvl1pPr>
          </a:lstStyle>
          <a:p>
            <a:pPr marL="0" lvl="0" indent="0" algn="l" defTabSz="912813" rtl="0" eaLnBrk="1" fontAlgn="base" hangingPunct="1">
              <a:lnSpc>
                <a:spcPct val="150000"/>
              </a:lnSpc>
              <a:spcBef>
                <a:spcPct val="0"/>
              </a:spcBef>
              <a:spcAft>
                <a:spcPct val="0"/>
              </a:spcAft>
              <a:buFont typeface="Arial" panose="020B0604020202020204" pitchFamily="34" charset="0"/>
              <a:buNone/>
            </a:pPr>
            <a:r>
              <a:rPr lang="en-US" dirty="0"/>
              <a:t>Add Text</a:t>
            </a:r>
          </a:p>
        </p:txBody>
      </p:sp>
      <p:sp>
        <p:nvSpPr>
          <p:cNvPr id="19" name="Text Placeholder 4">
            <a:extLst>
              <a:ext uri="{FF2B5EF4-FFF2-40B4-BE49-F238E27FC236}">
                <a16:creationId xmlns:a16="http://schemas.microsoft.com/office/drawing/2014/main" id="{CDEA9493-0A2B-6A40-8C8B-0BCBA7D9302F}"/>
              </a:ext>
            </a:extLst>
          </p:cNvPr>
          <p:cNvSpPr>
            <a:spLocks noGrp="1"/>
          </p:cNvSpPr>
          <p:nvPr>
            <p:ph type="body" sz="quarter" idx="37" hasCustomPrompt="1"/>
          </p:nvPr>
        </p:nvSpPr>
        <p:spPr>
          <a:xfrm>
            <a:off x="3679918" y="4187512"/>
            <a:ext cx="2440800" cy="646112"/>
          </a:xfrm>
        </p:spPr>
        <p:txBody>
          <a:bodyPr/>
          <a:lstStyle>
            <a:lvl1pPr marL="0" indent="0">
              <a:buNone/>
              <a:defRPr lang="en-US" sz="1200" kern="1200" dirty="0" smtClean="0">
                <a:solidFill>
                  <a:schemeClr val="tx1"/>
                </a:solidFill>
                <a:latin typeface="Lato Light" pitchFamily="34" charset="0"/>
                <a:ea typeface="Roboto" pitchFamily="2" charset="0"/>
                <a:cs typeface="Roboto" pitchFamily="2" charset="0"/>
              </a:defRPr>
            </a:lvl1pPr>
          </a:lstStyle>
          <a:p>
            <a:pPr marL="0" lvl="0" indent="0" algn="l" defTabSz="912813" rtl="0" eaLnBrk="1" fontAlgn="base" hangingPunct="1">
              <a:lnSpc>
                <a:spcPct val="150000"/>
              </a:lnSpc>
              <a:spcBef>
                <a:spcPct val="0"/>
              </a:spcBef>
              <a:spcAft>
                <a:spcPct val="0"/>
              </a:spcAft>
              <a:buFont typeface="Arial" panose="020B0604020202020204" pitchFamily="34" charset="0"/>
              <a:buNone/>
            </a:pPr>
            <a:r>
              <a:rPr lang="en-US" dirty="0"/>
              <a:t>Add Text</a:t>
            </a:r>
          </a:p>
        </p:txBody>
      </p:sp>
      <p:sp>
        <p:nvSpPr>
          <p:cNvPr id="29" name="Text Placeholder 4">
            <a:extLst>
              <a:ext uri="{FF2B5EF4-FFF2-40B4-BE49-F238E27FC236}">
                <a16:creationId xmlns:a16="http://schemas.microsoft.com/office/drawing/2014/main" id="{06B91442-070A-5044-B2F8-4E42143D5350}"/>
              </a:ext>
            </a:extLst>
          </p:cNvPr>
          <p:cNvSpPr>
            <a:spLocks noGrp="1"/>
          </p:cNvSpPr>
          <p:nvPr>
            <p:ph type="body" sz="quarter" idx="38" hasCustomPrompt="1"/>
          </p:nvPr>
        </p:nvSpPr>
        <p:spPr>
          <a:xfrm>
            <a:off x="6583721" y="4194363"/>
            <a:ext cx="2440800" cy="646112"/>
          </a:xfrm>
        </p:spPr>
        <p:txBody>
          <a:bodyPr/>
          <a:lstStyle>
            <a:lvl1pPr marL="0" indent="0">
              <a:buNone/>
              <a:defRPr lang="en-US" sz="1200" kern="1200" dirty="0" smtClean="0">
                <a:solidFill>
                  <a:schemeClr val="tx1"/>
                </a:solidFill>
                <a:latin typeface="Lato Light" pitchFamily="34" charset="0"/>
                <a:ea typeface="Roboto" pitchFamily="2" charset="0"/>
                <a:cs typeface="Roboto" pitchFamily="2" charset="0"/>
              </a:defRPr>
            </a:lvl1pPr>
          </a:lstStyle>
          <a:p>
            <a:pPr marL="0" lvl="0" indent="0" algn="l" defTabSz="912813" rtl="0" eaLnBrk="1" fontAlgn="base" hangingPunct="1">
              <a:lnSpc>
                <a:spcPct val="150000"/>
              </a:lnSpc>
              <a:spcBef>
                <a:spcPct val="0"/>
              </a:spcBef>
              <a:spcAft>
                <a:spcPct val="0"/>
              </a:spcAft>
              <a:buFont typeface="Arial" panose="020B0604020202020204" pitchFamily="34" charset="0"/>
              <a:buNone/>
            </a:pPr>
            <a:r>
              <a:rPr lang="en-US" dirty="0"/>
              <a:t>Add Text</a:t>
            </a:r>
          </a:p>
        </p:txBody>
      </p:sp>
      <p:sp>
        <p:nvSpPr>
          <p:cNvPr id="30" name="Text Placeholder 4">
            <a:extLst>
              <a:ext uri="{FF2B5EF4-FFF2-40B4-BE49-F238E27FC236}">
                <a16:creationId xmlns:a16="http://schemas.microsoft.com/office/drawing/2014/main" id="{3D27506B-3804-A44B-8123-5DDBA9C9D257}"/>
              </a:ext>
            </a:extLst>
          </p:cNvPr>
          <p:cNvSpPr>
            <a:spLocks noGrp="1"/>
          </p:cNvSpPr>
          <p:nvPr>
            <p:ph type="body" sz="quarter" idx="39" hasCustomPrompt="1"/>
          </p:nvPr>
        </p:nvSpPr>
        <p:spPr>
          <a:xfrm>
            <a:off x="9522592" y="4222272"/>
            <a:ext cx="2440800" cy="646112"/>
          </a:xfrm>
        </p:spPr>
        <p:txBody>
          <a:bodyPr/>
          <a:lstStyle>
            <a:lvl1pPr marL="0" indent="0">
              <a:buNone/>
              <a:defRPr lang="en-US" sz="1200" kern="1200" dirty="0" smtClean="0">
                <a:solidFill>
                  <a:schemeClr val="tx1"/>
                </a:solidFill>
                <a:latin typeface="Lato Light" pitchFamily="34" charset="0"/>
                <a:ea typeface="Roboto" pitchFamily="2" charset="0"/>
                <a:cs typeface="Roboto" pitchFamily="2" charset="0"/>
              </a:defRPr>
            </a:lvl1pPr>
          </a:lstStyle>
          <a:p>
            <a:pPr marL="0" lvl="0" indent="0" algn="l" defTabSz="912813" rtl="0" eaLnBrk="1" fontAlgn="base" hangingPunct="1">
              <a:lnSpc>
                <a:spcPct val="150000"/>
              </a:lnSpc>
              <a:spcBef>
                <a:spcPct val="0"/>
              </a:spcBef>
              <a:spcAft>
                <a:spcPct val="0"/>
              </a:spcAft>
              <a:buFont typeface="Arial" panose="020B0604020202020204" pitchFamily="34" charset="0"/>
              <a:buNone/>
            </a:pPr>
            <a:r>
              <a:rPr lang="en-US" dirty="0"/>
              <a:t>Add Text</a:t>
            </a:r>
          </a:p>
        </p:txBody>
      </p:sp>
      <p:sp>
        <p:nvSpPr>
          <p:cNvPr id="31" name="Text Placeholder 2">
            <a:extLst>
              <a:ext uri="{FF2B5EF4-FFF2-40B4-BE49-F238E27FC236}">
                <a16:creationId xmlns:a16="http://schemas.microsoft.com/office/drawing/2014/main" id="{ABA2323D-AEC3-454A-9E4B-AB0118A9FB97}"/>
              </a:ext>
            </a:extLst>
          </p:cNvPr>
          <p:cNvSpPr>
            <a:spLocks noGrp="1"/>
          </p:cNvSpPr>
          <p:nvPr>
            <p:ph type="body" sz="quarter" idx="45" hasCustomPrompt="1"/>
          </p:nvPr>
        </p:nvSpPr>
        <p:spPr>
          <a:xfrm>
            <a:off x="298749" y="1110793"/>
            <a:ext cx="11664053" cy="343813"/>
          </a:xfrm>
          <a:prstGeom prst="rect">
            <a:avLst/>
          </a:prstGeom>
        </p:spPr>
        <p:txBody>
          <a:bodyPr wrap="square" lIns="90000" tIns="46800" rIns="90000" bIns="46800">
            <a:spAutoFit/>
          </a:bodyPr>
          <a:lstStyle>
            <a:lvl1pPr marL="0" indent="0">
              <a:buNone/>
              <a:defRPr sz="1800" b="0" i="0" spc="300">
                <a:solidFill>
                  <a:schemeClr val="bg1">
                    <a:lumMod val="50000"/>
                  </a:schemeClr>
                </a:solidFill>
                <a:latin typeface="+mj-lt"/>
              </a:defRPr>
            </a:lvl1pPr>
          </a:lstStyle>
          <a:p>
            <a:pPr lvl="0"/>
            <a:r>
              <a:rPr lang="en-US" dirty="0"/>
              <a:t>Sub Title</a:t>
            </a:r>
          </a:p>
        </p:txBody>
      </p:sp>
      <p:sp>
        <p:nvSpPr>
          <p:cNvPr id="32" name="Title Placeholder 1">
            <a:extLst>
              <a:ext uri="{FF2B5EF4-FFF2-40B4-BE49-F238E27FC236}">
                <a16:creationId xmlns:a16="http://schemas.microsoft.com/office/drawing/2014/main" id="{66EF2FD2-FF7A-CF4E-8DB3-6AB44B570329}"/>
              </a:ext>
            </a:extLst>
          </p:cNvPr>
          <p:cNvSpPr txBox="1">
            <a:spLocks noChangeArrowheads="1"/>
          </p:cNvSpPr>
          <p:nvPr userDrawn="1"/>
        </p:nvSpPr>
        <p:spPr bwMode="auto">
          <a:xfrm>
            <a:off x="298747" y="365125"/>
            <a:ext cx="1166405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2813" rtl="0" eaLnBrk="0" fontAlgn="base" hangingPunct="0">
              <a:lnSpc>
                <a:spcPct val="90000"/>
              </a:lnSpc>
              <a:spcBef>
                <a:spcPct val="0"/>
              </a:spcBef>
              <a:spcAft>
                <a:spcPct val="0"/>
              </a:spcAft>
              <a:defRPr sz="2800" b="1"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Lato Black" pitchFamily="34" charset="0"/>
              </a:defRPr>
            </a:lvl2pPr>
            <a:lvl3pPr algn="l" defTabSz="912813" rtl="0" eaLnBrk="0" fontAlgn="base" hangingPunct="0">
              <a:lnSpc>
                <a:spcPct val="90000"/>
              </a:lnSpc>
              <a:spcBef>
                <a:spcPct val="0"/>
              </a:spcBef>
              <a:spcAft>
                <a:spcPct val="0"/>
              </a:spcAft>
              <a:defRPr sz="4400">
                <a:solidFill>
                  <a:schemeClr val="tx1"/>
                </a:solidFill>
                <a:latin typeface="Lato Black" pitchFamily="34" charset="0"/>
              </a:defRPr>
            </a:lvl3pPr>
            <a:lvl4pPr algn="l" defTabSz="912813" rtl="0" eaLnBrk="0" fontAlgn="base" hangingPunct="0">
              <a:lnSpc>
                <a:spcPct val="90000"/>
              </a:lnSpc>
              <a:spcBef>
                <a:spcPct val="0"/>
              </a:spcBef>
              <a:spcAft>
                <a:spcPct val="0"/>
              </a:spcAft>
              <a:defRPr sz="4400">
                <a:solidFill>
                  <a:schemeClr val="tx1"/>
                </a:solidFill>
                <a:latin typeface="Lato Black" pitchFamily="34" charset="0"/>
              </a:defRPr>
            </a:lvl4pPr>
            <a:lvl5pPr algn="l" defTabSz="912813" rtl="0" eaLnBrk="0" fontAlgn="base" hangingPunct="0">
              <a:lnSpc>
                <a:spcPct val="90000"/>
              </a:lnSpc>
              <a:spcBef>
                <a:spcPct val="0"/>
              </a:spcBef>
              <a:spcAft>
                <a:spcPct val="0"/>
              </a:spcAft>
              <a:defRPr sz="4400">
                <a:solidFill>
                  <a:schemeClr val="tx1"/>
                </a:solidFill>
                <a:latin typeface="Lato Black" pitchFamily="34" charset="0"/>
              </a:defRPr>
            </a:lvl5pPr>
            <a:lvl6pPr marL="457200" algn="l" defTabSz="912813" rtl="0" fontAlgn="base">
              <a:lnSpc>
                <a:spcPct val="90000"/>
              </a:lnSpc>
              <a:spcBef>
                <a:spcPct val="0"/>
              </a:spcBef>
              <a:spcAft>
                <a:spcPct val="0"/>
              </a:spcAft>
              <a:defRPr sz="4400">
                <a:solidFill>
                  <a:schemeClr val="tx1"/>
                </a:solidFill>
                <a:latin typeface="Lato Black" pitchFamily="34" charset="0"/>
              </a:defRPr>
            </a:lvl6pPr>
            <a:lvl7pPr marL="914400" algn="l" defTabSz="912813" rtl="0" fontAlgn="base">
              <a:lnSpc>
                <a:spcPct val="90000"/>
              </a:lnSpc>
              <a:spcBef>
                <a:spcPct val="0"/>
              </a:spcBef>
              <a:spcAft>
                <a:spcPct val="0"/>
              </a:spcAft>
              <a:defRPr sz="4400">
                <a:solidFill>
                  <a:schemeClr val="tx1"/>
                </a:solidFill>
                <a:latin typeface="Lato Black" pitchFamily="34" charset="0"/>
              </a:defRPr>
            </a:lvl7pPr>
            <a:lvl8pPr marL="1371600" algn="l" defTabSz="912813" rtl="0" fontAlgn="base">
              <a:lnSpc>
                <a:spcPct val="90000"/>
              </a:lnSpc>
              <a:spcBef>
                <a:spcPct val="0"/>
              </a:spcBef>
              <a:spcAft>
                <a:spcPct val="0"/>
              </a:spcAft>
              <a:defRPr sz="4400">
                <a:solidFill>
                  <a:schemeClr val="tx1"/>
                </a:solidFill>
                <a:latin typeface="Lato Black" pitchFamily="34" charset="0"/>
              </a:defRPr>
            </a:lvl8pPr>
            <a:lvl9pPr marL="1828800" algn="l" defTabSz="912813" rtl="0" fontAlgn="base">
              <a:lnSpc>
                <a:spcPct val="90000"/>
              </a:lnSpc>
              <a:spcBef>
                <a:spcPct val="0"/>
              </a:spcBef>
              <a:spcAft>
                <a:spcPct val="0"/>
              </a:spcAft>
              <a:defRPr sz="4400">
                <a:solidFill>
                  <a:schemeClr val="tx1"/>
                </a:solidFill>
                <a:latin typeface="Lato Black" pitchFamily="34" charset="0"/>
              </a:defRPr>
            </a:lvl9pPr>
          </a:lstStyle>
          <a:p>
            <a:r>
              <a:rPr lang="en-US" altLang="en-US" dirty="0"/>
              <a:t>Click to edit Master title style</a:t>
            </a:r>
          </a:p>
        </p:txBody>
      </p:sp>
      <p:sp>
        <p:nvSpPr>
          <p:cNvPr id="33" name="Slide Number Placeholder 7">
            <a:extLst>
              <a:ext uri="{FF2B5EF4-FFF2-40B4-BE49-F238E27FC236}">
                <a16:creationId xmlns:a16="http://schemas.microsoft.com/office/drawing/2014/main" id="{C04695E6-EA2C-DA43-965A-26164FC7DA5A}"/>
              </a:ext>
            </a:extLst>
          </p:cNvPr>
          <p:cNvSpPr>
            <a:spLocks noGrp="1"/>
          </p:cNvSpPr>
          <p:nvPr>
            <p:ph type="sldNum" sz="quarter" idx="10"/>
          </p:nvPr>
        </p:nvSpPr>
        <p:spPr>
          <a:xfrm>
            <a:off x="11399224" y="6516688"/>
            <a:ext cx="676275" cy="223837"/>
          </a:xfrm>
        </p:spPr>
        <p:txBody>
          <a:bodyPr/>
          <a:lstStyle>
            <a:lvl1pPr algn="r">
              <a:defRPr sz="799" smtClean="0">
                <a:solidFill>
                  <a:schemeClr val="tx1"/>
                </a:solidFill>
              </a:defRPr>
            </a:lvl1pPr>
          </a:lstStyle>
          <a:p>
            <a:pPr>
              <a:defRPr/>
            </a:pPr>
            <a:fld id="{764873B0-7ADC-A249-94C8-C8182A96C36D}" type="slidenum">
              <a:rPr lang="en-US"/>
              <a:pPr>
                <a:defRPr/>
              </a:pPr>
              <a:t>‹#›</a:t>
            </a:fld>
            <a:endParaRPr lang="en-US" dirty="0"/>
          </a:p>
        </p:txBody>
      </p:sp>
      <p:pic>
        <p:nvPicPr>
          <p:cNvPr id="16" name="Picture 15">
            <a:extLst>
              <a:ext uri="{FF2B5EF4-FFF2-40B4-BE49-F238E27FC236}">
                <a16:creationId xmlns:a16="http://schemas.microsoft.com/office/drawing/2014/main" id="{9A8C58B8-4D05-9741-B397-CF928A3E9FC6}"/>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208452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Layout 1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EAF018-82BB-D64B-BB44-7D8D9FAFA18E}"/>
              </a:ext>
            </a:extLst>
          </p:cNvPr>
          <p:cNvSpPr/>
          <p:nvPr userDrawn="1"/>
        </p:nvSpPr>
        <p:spPr>
          <a:xfrm>
            <a:off x="298746" y="3509339"/>
            <a:ext cx="11664651" cy="2743200"/>
          </a:xfrm>
          <a:prstGeom prst="rect">
            <a:avLst/>
          </a:prstGeom>
          <a:solidFill>
            <a:schemeClr val="bg1">
              <a:lumMod val="50000"/>
            </a:schemeClr>
          </a:solidFill>
          <a:ln>
            <a:noFill/>
          </a:ln>
        </p:spPr>
        <p:style>
          <a:lnRef idx="2">
            <a:schemeClr val="dk1"/>
          </a:lnRef>
          <a:fillRef idx="1">
            <a:schemeClr val="lt1"/>
          </a:fillRef>
          <a:effectRef idx="0">
            <a:schemeClr val="dk1"/>
          </a:effectRef>
          <a:fontRef idx="minor">
            <a:schemeClr val="dk1"/>
          </a:fontRef>
        </p:style>
        <p:txBody>
          <a:bodyPr anchor="ctr"/>
          <a:lstStyle/>
          <a:p>
            <a:pPr lvl="0" algn="ctr" eaLnBrk="1" fontAlgn="auto" hangingPunct="1">
              <a:spcBef>
                <a:spcPts val="0"/>
              </a:spcBef>
              <a:spcAft>
                <a:spcPts val="0"/>
              </a:spcAft>
            </a:pPr>
            <a:endParaRPr lang="en-US" dirty="0">
              <a:solidFill>
                <a:schemeClr val="dk1"/>
              </a:solidFill>
            </a:endParaRPr>
          </a:p>
        </p:txBody>
      </p:sp>
      <p:sp>
        <p:nvSpPr>
          <p:cNvPr id="49" name="Text Placeholder 47">
            <a:extLst>
              <a:ext uri="{FF2B5EF4-FFF2-40B4-BE49-F238E27FC236}">
                <a16:creationId xmlns:a16="http://schemas.microsoft.com/office/drawing/2014/main" id="{9F21F9DF-67E2-294A-9839-24353ADBFFE1}"/>
              </a:ext>
            </a:extLst>
          </p:cNvPr>
          <p:cNvSpPr>
            <a:spLocks noGrp="1"/>
          </p:cNvSpPr>
          <p:nvPr>
            <p:ph type="body" sz="quarter" idx="39" hasCustomPrompt="1"/>
          </p:nvPr>
        </p:nvSpPr>
        <p:spPr>
          <a:xfrm>
            <a:off x="1161392" y="4763255"/>
            <a:ext cx="1924050" cy="286582"/>
          </a:xfrm>
        </p:spPr>
        <p:txBody>
          <a:bodyPr/>
          <a:lstStyle>
            <a:lvl1pPr marL="0" indent="0" algn="ctr" rtl="0" eaLnBrk="1" fontAlgn="auto" hangingPunct="1">
              <a:spcBef>
                <a:spcPts val="0"/>
              </a:spcBef>
              <a:spcAft>
                <a:spcPts val="0"/>
              </a:spcAft>
              <a:buNone/>
              <a:defRPr lang="en-US" sz="1400" kern="1200" dirty="0">
                <a:solidFill>
                  <a:schemeClr val="bg2"/>
                </a:solidFill>
                <a:latin typeface="+mj-lt"/>
                <a:ea typeface="+mn-ea"/>
                <a:cs typeface="+mn-cs"/>
              </a:defRPr>
            </a:lvl1pPr>
          </a:lstStyle>
          <a:p>
            <a:pPr lvl="0"/>
            <a:r>
              <a:rPr lang="en-US" dirty="0"/>
              <a:t>Description </a:t>
            </a:r>
          </a:p>
        </p:txBody>
      </p:sp>
      <p:sp>
        <p:nvSpPr>
          <p:cNvPr id="51" name="Text Placeholder 47">
            <a:extLst>
              <a:ext uri="{FF2B5EF4-FFF2-40B4-BE49-F238E27FC236}">
                <a16:creationId xmlns:a16="http://schemas.microsoft.com/office/drawing/2014/main" id="{770944B3-9F41-624D-8B59-642D0E2A40C7}"/>
              </a:ext>
            </a:extLst>
          </p:cNvPr>
          <p:cNvSpPr>
            <a:spLocks noGrp="1"/>
          </p:cNvSpPr>
          <p:nvPr>
            <p:ph type="body" sz="quarter" idx="40" hasCustomPrompt="1"/>
          </p:nvPr>
        </p:nvSpPr>
        <p:spPr>
          <a:xfrm>
            <a:off x="1161392" y="5041928"/>
            <a:ext cx="1924050" cy="1059628"/>
          </a:xfrm>
        </p:spPr>
        <p:txBody>
          <a:bodyPr/>
          <a:lstStyle>
            <a:lvl1pPr marL="0" indent="0" algn="ctr" rtl="0" eaLnBrk="1" fontAlgn="base" hangingPunct="1">
              <a:lnSpc>
                <a:spcPct val="150000"/>
              </a:lnSpc>
              <a:spcBef>
                <a:spcPct val="0"/>
              </a:spcBef>
              <a:spcAft>
                <a:spcPct val="0"/>
              </a:spcAft>
              <a:buNone/>
              <a:defRPr lang="en-US" sz="1200" kern="1200" dirty="0">
                <a:solidFill>
                  <a:schemeClr val="bg2"/>
                </a:solidFill>
                <a:latin typeface="Lato Light" pitchFamily="34" charset="0"/>
                <a:ea typeface="Roboto" pitchFamily="2" charset="0"/>
                <a:cs typeface="Roboto" pitchFamily="2" charset="0"/>
              </a:defRPr>
            </a:lvl1pPr>
          </a:lstStyle>
          <a:p>
            <a:pPr lvl="0"/>
            <a:r>
              <a:rPr lang="en-US" dirty="0"/>
              <a:t>Text</a:t>
            </a:r>
          </a:p>
        </p:txBody>
      </p:sp>
      <p:sp>
        <p:nvSpPr>
          <p:cNvPr id="52" name="Text Placeholder 47">
            <a:extLst>
              <a:ext uri="{FF2B5EF4-FFF2-40B4-BE49-F238E27FC236}">
                <a16:creationId xmlns:a16="http://schemas.microsoft.com/office/drawing/2014/main" id="{309E4AF6-A294-2844-9D19-03455356244A}"/>
              </a:ext>
            </a:extLst>
          </p:cNvPr>
          <p:cNvSpPr>
            <a:spLocks noGrp="1"/>
          </p:cNvSpPr>
          <p:nvPr>
            <p:ph type="body" sz="quarter" idx="41" hasCustomPrompt="1"/>
          </p:nvPr>
        </p:nvSpPr>
        <p:spPr>
          <a:xfrm>
            <a:off x="3823340" y="4763255"/>
            <a:ext cx="1924050" cy="286582"/>
          </a:xfrm>
        </p:spPr>
        <p:txBody>
          <a:bodyPr/>
          <a:lstStyle>
            <a:lvl1pPr marL="0" indent="0" algn="ctr" rtl="0" eaLnBrk="1" fontAlgn="auto" hangingPunct="1">
              <a:spcBef>
                <a:spcPts val="0"/>
              </a:spcBef>
              <a:spcAft>
                <a:spcPts val="0"/>
              </a:spcAft>
              <a:buNone/>
              <a:defRPr lang="en-US" sz="1400" kern="1200" dirty="0">
                <a:solidFill>
                  <a:schemeClr val="bg2"/>
                </a:solidFill>
                <a:latin typeface="+mj-lt"/>
                <a:ea typeface="+mn-ea"/>
                <a:cs typeface="+mn-cs"/>
              </a:defRPr>
            </a:lvl1pPr>
          </a:lstStyle>
          <a:p>
            <a:pPr lvl="0"/>
            <a:r>
              <a:rPr lang="en-US" dirty="0"/>
              <a:t>Description </a:t>
            </a:r>
          </a:p>
        </p:txBody>
      </p:sp>
      <p:sp>
        <p:nvSpPr>
          <p:cNvPr id="53" name="Text Placeholder 47">
            <a:extLst>
              <a:ext uri="{FF2B5EF4-FFF2-40B4-BE49-F238E27FC236}">
                <a16:creationId xmlns:a16="http://schemas.microsoft.com/office/drawing/2014/main" id="{EC6A825E-C0DB-1C47-B6A9-79188E6C2D86}"/>
              </a:ext>
            </a:extLst>
          </p:cNvPr>
          <p:cNvSpPr>
            <a:spLocks noGrp="1"/>
          </p:cNvSpPr>
          <p:nvPr>
            <p:ph type="body" sz="quarter" idx="42" hasCustomPrompt="1"/>
          </p:nvPr>
        </p:nvSpPr>
        <p:spPr>
          <a:xfrm>
            <a:off x="3823340" y="5041928"/>
            <a:ext cx="1924050" cy="1059628"/>
          </a:xfrm>
        </p:spPr>
        <p:txBody>
          <a:bodyPr/>
          <a:lstStyle>
            <a:lvl1pPr marL="0" indent="0" algn="ctr" rtl="0" eaLnBrk="1" fontAlgn="base" hangingPunct="1">
              <a:lnSpc>
                <a:spcPct val="150000"/>
              </a:lnSpc>
              <a:spcBef>
                <a:spcPct val="0"/>
              </a:spcBef>
              <a:spcAft>
                <a:spcPct val="0"/>
              </a:spcAft>
              <a:buNone/>
              <a:defRPr lang="en-US" sz="1200" kern="1200" dirty="0">
                <a:solidFill>
                  <a:schemeClr val="bg2"/>
                </a:solidFill>
                <a:latin typeface="Lato Light" pitchFamily="34" charset="0"/>
                <a:ea typeface="Roboto" pitchFamily="2" charset="0"/>
                <a:cs typeface="Roboto" pitchFamily="2" charset="0"/>
              </a:defRPr>
            </a:lvl1pPr>
          </a:lstStyle>
          <a:p>
            <a:pPr lvl="0"/>
            <a:r>
              <a:rPr lang="en-US" dirty="0"/>
              <a:t>Text</a:t>
            </a:r>
          </a:p>
        </p:txBody>
      </p:sp>
      <p:sp>
        <p:nvSpPr>
          <p:cNvPr id="54" name="Text Placeholder 47">
            <a:extLst>
              <a:ext uri="{FF2B5EF4-FFF2-40B4-BE49-F238E27FC236}">
                <a16:creationId xmlns:a16="http://schemas.microsoft.com/office/drawing/2014/main" id="{75209BAE-EA8B-204B-BE48-D3D577A7A361}"/>
              </a:ext>
            </a:extLst>
          </p:cNvPr>
          <p:cNvSpPr>
            <a:spLocks noGrp="1"/>
          </p:cNvSpPr>
          <p:nvPr>
            <p:ph type="body" sz="quarter" idx="43" hasCustomPrompt="1"/>
          </p:nvPr>
        </p:nvSpPr>
        <p:spPr>
          <a:xfrm>
            <a:off x="6543637" y="4771164"/>
            <a:ext cx="1924050" cy="286582"/>
          </a:xfrm>
        </p:spPr>
        <p:txBody>
          <a:bodyPr/>
          <a:lstStyle>
            <a:lvl1pPr marL="0" indent="0" algn="ctr" rtl="0" eaLnBrk="1" fontAlgn="auto" hangingPunct="1">
              <a:spcBef>
                <a:spcPts val="0"/>
              </a:spcBef>
              <a:spcAft>
                <a:spcPts val="0"/>
              </a:spcAft>
              <a:buNone/>
              <a:defRPr lang="en-US" sz="1400" kern="1200" dirty="0">
                <a:solidFill>
                  <a:schemeClr val="bg2"/>
                </a:solidFill>
                <a:latin typeface="+mj-lt"/>
                <a:ea typeface="+mn-ea"/>
                <a:cs typeface="+mn-cs"/>
              </a:defRPr>
            </a:lvl1pPr>
          </a:lstStyle>
          <a:p>
            <a:pPr lvl="0"/>
            <a:r>
              <a:rPr lang="en-US" dirty="0"/>
              <a:t>Description </a:t>
            </a:r>
          </a:p>
        </p:txBody>
      </p:sp>
      <p:sp>
        <p:nvSpPr>
          <p:cNvPr id="55" name="Text Placeholder 47">
            <a:extLst>
              <a:ext uri="{FF2B5EF4-FFF2-40B4-BE49-F238E27FC236}">
                <a16:creationId xmlns:a16="http://schemas.microsoft.com/office/drawing/2014/main" id="{52BA36DC-EF82-4444-9877-29F57187D4F7}"/>
              </a:ext>
            </a:extLst>
          </p:cNvPr>
          <p:cNvSpPr>
            <a:spLocks noGrp="1"/>
          </p:cNvSpPr>
          <p:nvPr>
            <p:ph type="body" sz="quarter" idx="44" hasCustomPrompt="1"/>
          </p:nvPr>
        </p:nvSpPr>
        <p:spPr>
          <a:xfrm>
            <a:off x="6543637" y="5049837"/>
            <a:ext cx="1924050" cy="1059628"/>
          </a:xfrm>
        </p:spPr>
        <p:txBody>
          <a:bodyPr/>
          <a:lstStyle>
            <a:lvl1pPr marL="0" indent="0" algn="ctr" rtl="0" eaLnBrk="1" fontAlgn="base" hangingPunct="1">
              <a:lnSpc>
                <a:spcPct val="150000"/>
              </a:lnSpc>
              <a:spcBef>
                <a:spcPct val="0"/>
              </a:spcBef>
              <a:spcAft>
                <a:spcPct val="0"/>
              </a:spcAft>
              <a:buNone/>
              <a:defRPr lang="en-US" sz="1200" kern="1200" dirty="0">
                <a:solidFill>
                  <a:schemeClr val="bg2"/>
                </a:solidFill>
                <a:latin typeface="Lato Light" pitchFamily="34" charset="0"/>
                <a:ea typeface="Roboto" pitchFamily="2" charset="0"/>
                <a:cs typeface="Roboto" pitchFamily="2" charset="0"/>
              </a:defRPr>
            </a:lvl1pPr>
          </a:lstStyle>
          <a:p>
            <a:pPr lvl="0"/>
            <a:r>
              <a:rPr lang="en-US" dirty="0"/>
              <a:t>Text</a:t>
            </a:r>
          </a:p>
        </p:txBody>
      </p:sp>
      <p:sp>
        <p:nvSpPr>
          <p:cNvPr id="56" name="Text Placeholder 47">
            <a:extLst>
              <a:ext uri="{FF2B5EF4-FFF2-40B4-BE49-F238E27FC236}">
                <a16:creationId xmlns:a16="http://schemas.microsoft.com/office/drawing/2014/main" id="{85F79E43-492C-D644-B095-6726FE9E31C0}"/>
              </a:ext>
            </a:extLst>
          </p:cNvPr>
          <p:cNvSpPr>
            <a:spLocks noGrp="1"/>
          </p:cNvSpPr>
          <p:nvPr>
            <p:ph type="body" sz="quarter" idx="45" hasCustomPrompt="1"/>
          </p:nvPr>
        </p:nvSpPr>
        <p:spPr>
          <a:xfrm>
            <a:off x="9162674" y="4771164"/>
            <a:ext cx="1924050" cy="286582"/>
          </a:xfrm>
        </p:spPr>
        <p:txBody>
          <a:bodyPr/>
          <a:lstStyle>
            <a:lvl1pPr marL="0" indent="0" algn="ctr" rtl="0" eaLnBrk="1" fontAlgn="auto" hangingPunct="1">
              <a:spcBef>
                <a:spcPts val="0"/>
              </a:spcBef>
              <a:spcAft>
                <a:spcPts val="0"/>
              </a:spcAft>
              <a:buNone/>
              <a:defRPr lang="en-US" sz="1400" kern="1200" dirty="0">
                <a:solidFill>
                  <a:schemeClr val="bg2"/>
                </a:solidFill>
                <a:latin typeface="+mj-lt"/>
                <a:ea typeface="+mn-ea"/>
                <a:cs typeface="+mn-cs"/>
              </a:defRPr>
            </a:lvl1pPr>
          </a:lstStyle>
          <a:p>
            <a:pPr lvl="0"/>
            <a:r>
              <a:rPr lang="en-US" dirty="0"/>
              <a:t>Description </a:t>
            </a:r>
          </a:p>
        </p:txBody>
      </p:sp>
      <p:sp>
        <p:nvSpPr>
          <p:cNvPr id="57" name="Text Placeholder 47">
            <a:extLst>
              <a:ext uri="{FF2B5EF4-FFF2-40B4-BE49-F238E27FC236}">
                <a16:creationId xmlns:a16="http://schemas.microsoft.com/office/drawing/2014/main" id="{3F61B6FE-8BBB-4340-A21C-6FB2C4DEC5CC}"/>
              </a:ext>
            </a:extLst>
          </p:cNvPr>
          <p:cNvSpPr>
            <a:spLocks noGrp="1"/>
          </p:cNvSpPr>
          <p:nvPr>
            <p:ph type="body" sz="quarter" idx="46" hasCustomPrompt="1"/>
          </p:nvPr>
        </p:nvSpPr>
        <p:spPr>
          <a:xfrm>
            <a:off x="9162674" y="5049837"/>
            <a:ext cx="1924050" cy="1059628"/>
          </a:xfrm>
        </p:spPr>
        <p:txBody>
          <a:bodyPr/>
          <a:lstStyle>
            <a:lvl1pPr marL="0" indent="0" algn="ctr" rtl="0" eaLnBrk="1" fontAlgn="base" hangingPunct="1">
              <a:lnSpc>
                <a:spcPct val="150000"/>
              </a:lnSpc>
              <a:spcBef>
                <a:spcPct val="0"/>
              </a:spcBef>
              <a:spcAft>
                <a:spcPct val="0"/>
              </a:spcAft>
              <a:buNone/>
              <a:defRPr lang="en-US" sz="1200" kern="1200" dirty="0">
                <a:solidFill>
                  <a:schemeClr val="bg2"/>
                </a:solidFill>
                <a:latin typeface="Lato Light" pitchFamily="34" charset="0"/>
                <a:ea typeface="Roboto" pitchFamily="2" charset="0"/>
                <a:cs typeface="Roboto" pitchFamily="2" charset="0"/>
              </a:defRPr>
            </a:lvl1pPr>
          </a:lstStyle>
          <a:p>
            <a:pPr lvl="0"/>
            <a:r>
              <a:rPr lang="en-US" dirty="0"/>
              <a:t>Text</a:t>
            </a:r>
          </a:p>
        </p:txBody>
      </p:sp>
      <p:sp>
        <p:nvSpPr>
          <p:cNvPr id="3" name="Rounded Rectangle 2">
            <a:extLst>
              <a:ext uri="{FF2B5EF4-FFF2-40B4-BE49-F238E27FC236}">
                <a16:creationId xmlns:a16="http://schemas.microsoft.com/office/drawing/2014/main" id="{1DBD332F-C065-A54F-933F-719512F7238F}"/>
              </a:ext>
            </a:extLst>
          </p:cNvPr>
          <p:cNvSpPr/>
          <p:nvPr userDrawn="1"/>
        </p:nvSpPr>
        <p:spPr>
          <a:xfrm>
            <a:off x="2510135" y="4067835"/>
            <a:ext cx="7442200" cy="1754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a:extLst>
              <a:ext uri="{FF2B5EF4-FFF2-40B4-BE49-F238E27FC236}">
                <a16:creationId xmlns:a16="http://schemas.microsoft.com/office/drawing/2014/main" id="{F414AB52-051B-1244-A956-66295F400C4A}"/>
              </a:ext>
            </a:extLst>
          </p:cNvPr>
          <p:cNvSpPr/>
          <p:nvPr userDrawn="1"/>
        </p:nvSpPr>
        <p:spPr>
          <a:xfrm>
            <a:off x="1601417" y="3633570"/>
            <a:ext cx="1044000" cy="10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2676EFA3-106D-974A-AB35-1D2BD4046512}"/>
              </a:ext>
            </a:extLst>
          </p:cNvPr>
          <p:cNvSpPr/>
          <p:nvPr userDrawn="1"/>
        </p:nvSpPr>
        <p:spPr>
          <a:xfrm>
            <a:off x="4263365" y="3633570"/>
            <a:ext cx="1044000" cy="10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E312D90D-3BBA-BF48-951A-246385DC6254}"/>
              </a:ext>
            </a:extLst>
          </p:cNvPr>
          <p:cNvSpPr/>
          <p:nvPr userDrawn="1"/>
        </p:nvSpPr>
        <p:spPr>
          <a:xfrm>
            <a:off x="6983662" y="3633570"/>
            <a:ext cx="1044000" cy="10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F769FEE3-43A8-BD43-8DDA-3DBD89E670CC}"/>
              </a:ext>
            </a:extLst>
          </p:cNvPr>
          <p:cNvSpPr/>
          <p:nvPr userDrawn="1"/>
        </p:nvSpPr>
        <p:spPr>
          <a:xfrm>
            <a:off x="9619881" y="3633570"/>
            <a:ext cx="1044000" cy="10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 Placeholder 10">
            <a:extLst>
              <a:ext uri="{FF2B5EF4-FFF2-40B4-BE49-F238E27FC236}">
                <a16:creationId xmlns:a16="http://schemas.microsoft.com/office/drawing/2014/main" id="{68F44DFA-8435-8747-87C9-F9E33563956C}"/>
              </a:ext>
            </a:extLst>
          </p:cNvPr>
          <p:cNvSpPr>
            <a:spLocks noGrp="1"/>
          </p:cNvSpPr>
          <p:nvPr>
            <p:ph type="body" sz="quarter" idx="38"/>
          </p:nvPr>
        </p:nvSpPr>
        <p:spPr>
          <a:xfrm>
            <a:off x="307938" y="2099222"/>
            <a:ext cx="11655459" cy="1207172"/>
          </a:xfrm>
          <a:prstGeom prst="rect">
            <a:avLst/>
          </a:prstGeom>
        </p:spPr>
        <p:txBody>
          <a:bodyPr/>
          <a:lstStyle>
            <a:lvl1pPr marL="2270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1pPr>
            <a:lvl2pPr marL="6842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2pPr>
            <a:lvl3pPr marL="11414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3pPr>
            <a:lvl4pPr marL="15986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4pPr>
            <a:lvl5pPr marL="2055813" indent="-227013" algn="l" defTabSz="912813" rtl="0" eaLnBrk="0" fontAlgn="base" hangingPunct="0">
              <a:lnSpc>
                <a:spcPct val="90000"/>
              </a:lnSpc>
              <a:spcAft>
                <a:spcPct val="0"/>
              </a:spcAft>
              <a:buFont typeface="Arial" panose="020B0604020202020204" pitchFamily="34" charset="0"/>
              <a:buChar char="•"/>
              <a:defRPr lang="en-US" sz="1400" kern="1200" dirty="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F3FBB7CA-BA1A-D94A-BBE1-48CCB0D13B8A}"/>
              </a:ext>
            </a:extLst>
          </p:cNvPr>
          <p:cNvSpPr>
            <a:spLocks noGrp="1"/>
          </p:cNvSpPr>
          <p:nvPr>
            <p:ph type="body" sz="quarter" idx="37" hasCustomPrompt="1"/>
          </p:nvPr>
        </p:nvSpPr>
        <p:spPr>
          <a:xfrm>
            <a:off x="307938" y="1643772"/>
            <a:ext cx="5522976" cy="316113"/>
          </a:xfrm>
          <a:prstGeom prst="rect">
            <a:avLst/>
          </a:prstGeom>
        </p:spPr>
        <p:txBody>
          <a:bodyPr lIns="90000" tIns="46800" rIns="90000" bIns="46800">
            <a:spAutoFit/>
          </a:bodyPr>
          <a:lstStyle>
            <a:lvl1pPr marL="0" indent="0" algn="l" defTabSz="912813" rtl="0" eaLnBrk="0" fontAlgn="base" hangingPunct="0">
              <a:lnSpc>
                <a:spcPct val="90000"/>
              </a:lnSpc>
              <a:spcBef>
                <a:spcPct val="0"/>
              </a:spcBef>
              <a:spcAft>
                <a:spcPct val="0"/>
              </a:spcAft>
              <a:buNone/>
              <a:defRPr lang="en-US" sz="1600" b="0" i="0" kern="1200" spc="300" dirty="0">
                <a:solidFill>
                  <a:schemeClr val="tx2">
                    <a:lumMod val="75000"/>
                  </a:schemeClr>
                </a:solidFill>
                <a:latin typeface="+mj-lt"/>
                <a:ea typeface="+mj-ea"/>
                <a:cs typeface="+mj-cs"/>
              </a:defRPr>
            </a:lvl1pPr>
          </a:lstStyle>
          <a:p>
            <a:pPr lvl="0"/>
            <a:r>
              <a:rPr lang="en-US" dirty="0"/>
              <a:t>Statement 1</a:t>
            </a:r>
          </a:p>
        </p:txBody>
      </p:sp>
      <p:sp>
        <p:nvSpPr>
          <p:cNvPr id="29" name="Text Placeholder 2">
            <a:extLst>
              <a:ext uri="{FF2B5EF4-FFF2-40B4-BE49-F238E27FC236}">
                <a16:creationId xmlns:a16="http://schemas.microsoft.com/office/drawing/2014/main" id="{BEB1400D-3D36-C643-9F32-F154368650B9}"/>
              </a:ext>
            </a:extLst>
          </p:cNvPr>
          <p:cNvSpPr>
            <a:spLocks noGrp="1"/>
          </p:cNvSpPr>
          <p:nvPr>
            <p:ph type="body" sz="quarter" idx="47" hasCustomPrompt="1"/>
          </p:nvPr>
        </p:nvSpPr>
        <p:spPr>
          <a:xfrm>
            <a:off x="298749" y="1110793"/>
            <a:ext cx="11664053" cy="343813"/>
          </a:xfrm>
          <a:prstGeom prst="rect">
            <a:avLst/>
          </a:prstGeom>
        </p:spPr>
        <p:txBody>
          <a:bodyPr wrap="square" lIns="90000" tIns="46800" rIns="90000" bIns="46800">
            <a:spAutoFit/>
          </a:bodyPr>
          <a:lstStyle>
            <a:lvl1pPr marL="0" indent="0">
              <a:buNone/>
              <a:defRPr sz="1800" b="0" i="0" spc="300">
                <a:solidFill>
                  <a:schemeClr val="bg1">
                    <a:lumMod val="50000"/>
                  </a:schemeClr>
                </a:solidFill>
                <a:latin typeface="+mj-lt"/>
              </a:defRPr>
            </a:lvl1pPr>
          </a:lstStyle>
          <a:p>
            <a:pPr lvl="0"/>
            <a:r>
              <a:rPr lang="en-US" dirty="0"/>
              <a:t>Sub Title</a:t>
            </a:r>
          </a:p>
        </p:txBody>
      </p:sp>
      <p:sp>
        <p:nvSpPr>
          <p:cNvPr id="30" name="Title Placeholder 1">
            <a:extLst>
              <a:ext uri="{FF2B5EF4-FFF2-40B4-BE49-F238E27FC236}">
                <a16:creationId xmlns:a16="http://schemas.microsoft.com/office/drawing/2014/main" id="{8E4DB989-31FA-104C-BF55-D7B787B3ED40}"/>
              </a:ext>
            </a:extLst>
          </p:cNvPr>
          <p:cNvSpPr txBox="1">
            <a:spLocks noChangeArrowheads="1"/>
          </p:cNvSpPr>
          <p:nvPr userDrawn="1"/>
        </p:nvSpPr>
        <p:spPr bwMode="auto">
          <a:xfrm>
            <a:off x="298747" y="365125"/>
            <a:ext cx="1166405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2813" rtl="0" eaLnBrk="0" fontAlgn="base" hangingPunct="0">
              <a:lnSpc>
                <a:spcPct val="90000"/>
              </a:lnSpc>
              <a:spcBef>
                <a:spcPct val="0"/>
              </a:spcBef>
              <a:spcAft>
                <a:spcPct val="0"/>
              </a:spcAft>
              <a:defRPr sz="2800" b="1"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Lato Black" pitchFamily="34" charset="0"/>
              </a:defRPr>
            </a:lvl2pPr>
            <a:lvl3pPr algn="l" defTabSz="912813" rtl="0" eaLnBrk="0" fontAlgn="base" hangingPunct="0">
              <a:lnSpc>
                <a:spcPct val="90000"/>
              </a:lnSpc>
              <a:spcBef>
                <a:spcPct val="0"/>
              </a:spcBef>
              <a:spcAft>
                <a:spcPct val="0"/>
              </a:spcAft>
              <a:defRPr sz="4400">
                <a:solidFill>
                  <a:schemeClr val="tx1"/>
                </a:solidFill>
                <a:latin typeface="Lato Black" pitchFamily="34" charset="0"/>
              </a:defRPr>
            </a:lvl3pPr>
            <a:lvl4pPr algn="l" defTabSz="912813" rtl="0" eaLnBrk="0" fontAlgn="base" hangingPunct="0">
              <a:lnSpc>
                <a:spcPct val="90000"/>
              </a:lnSpc>
              <a:spcBef>
                <a:spcPct val="0"/>
              </a:spcBef>
              <a:spcAft>
                <a:spcPct val="0"/>
              </a:spcAft>
              <a:defRPr sz="4400">
                <a:solidFill>
                  <a:schemeClr val="tx1"/>
                </a:solidFill>
                <a:latin typeface="Lato Black" pitchFamily="34" charset="0"/>
              </a:defRPr>
            </a:lvl4pPr>
            <a:lvl5pPr algn="l" defTabSz="912813" rtl="0" eaLnBrk="0" fontAlgn="base" hangingPunct="0">
              <a:lnSpc>
                <a:spcPct val="90000"/>
              </a:lnSpc>
              <a:spcBef>
                <a:spcPct val="0"/>
              </a:spcBef>
              <a:spcAft>
                <a:spcPct val="0"/>
              </a:spcAft>
              <a:defRPr sz="4400">
                <a:solidFill>
                  <a:schemeClr val="tx1"/>
                </a:solidFill>
                <a:latin typeface="Lato Black" pitchFamily="34" charset="0"/>
              </a:defRPr>
            </a:lvl5pPr>
            <a:lvl6pPr marL="457200" algn="l" defTabSz="912813" rtl="0" fontAlgn="base">
              <a:lnSpc>
                <a:spcPct val="90000"/>
              </a:lnSpc>
              <a:spcBef>
                <a:spcPct val="0"/>
              </a:spcBef>
              <a:spcAft>
                <a:spcPct val="0"/>
              </a:spcAft>
              <a:defRPr sz="4400">
                <a:solidFill>
                  <a:schemeClr val="tx1"/>
                </a:solidFill>
                <a:latin typeface="Lato Black" pitchFamily="34" charset="0"/>
              </a:defRPr>
            </a:lvl6pPr>
            <a:lvl7pPr marL="914400" algn="l" defTabSz="912813" rtl="0" fontAlgn="base">
              <a:lnSpc>
                <a:spcPct val="90000"/>
              </a:lnSpc>
              <a:spcBef>
                <a:spcPct val="0"/>
              </a:spcBef>
              <a:spcAft>
                <a:spcPct val="0"/>
              </a:spcAft>
              <a:defRPr sz="4400">
                <a:solidFill>
                  <a:schemeClr val="tx1"/>
                </a:solidFill>
                <a:latin typeface="Lato Black" pitchFamily="34" charset="0"/>
              </a:defRPr>
            </a:lvl7pPr>
            <a:lvl8pPr marL="1371600" algn="l" defTabSz="912813" rtl="0" fontAlgn="base">
              <a:lnSpc>
                <a:spcPct val="90000"/>
              </a:lnSpc>
              <a:spcBef>
                <a:spcPct val="0"/>
              </a:spcBef>
              <a:spcAft>
                <a:spcPct val="0"/>
              </a:spcAft>
              <a:defRPr sz="4400">
                <a:solidFill>
                  <a:schemeClr val="tx1"/>
                </a:solidFill>
                <a:latin typeface="Lato Black" pitchFamily="34" charset="0"/>
              </a:defRPr>
            </a:lvl8pPr>
            <a:lvl9pPr marL="1828800" algn="l" defTabSz="912813" rtl="0" fontAlgn="base">
              <a:lnSpc>
                <a:spcPct val="90000"/>
              </a:lnSpc>
              <a:spcBef>
                <a:spcPct val="0"/>
              </a:spcBef>
              <a:spcAft>
                <a:spcPct val="0"/>
              </a:spcAft>
              <a:defRPr sz="4400">
                <a:solidFill>
                  <a:schemeClr val="tx1"/>
                </a:solidFill>
                <a:latin typeface="Lato Black" pitchFamily="34" charset="0"/>
              </a:defRPr>
            </a:lvl9pPr>
          </a:lstStyle>
          <a:p>
            <a:r>
              <a:rPr lang="en-US" altLang="en-US" dirty="0"/>
              <a:t>Click to edit Master title style</a:t>
            </a:r>
          </a:p>
        </p:txBody>
      </p:sp>
      <p:sp>
        <p:nvSpPr>
          <p:cNvPr id="31" name="Slide Number Placeholder 7">
            <a:extLst>
              <a:ext uri="{FF2B5EF4-FFF2-40B4-BE49-F238E27FC236}">
                <a16:creationId xmlns:a16="http://schemas.microsoft.com/office/drawing/2014/main" id="{45A5A647-9633-E64F-A6ED-34BCF7ED430F}"/>
              </a:ext>
            </a:extLst>
          </p:cNvPr>
          <p:cNvSpPr>
            <a:spLocks noGrp="1"/>
          </p:cNvSpPr>
          <p:nvPr>
            <p:ph type="sldNum" sz="quarter" idx="10"/>
          </p:nvPr>
        </p:nvSpPr>
        <p:spPr>
          <a:xfrm>
            <a:off x="11399224" y="6516688"/>
            <a:ext cx="676275" cy="223837"/>
          </a:xfrm>
        </p:spPr>
        <p:txBody>
          <a:bodyPr/>
          <a:lstStyle>
            <a:lvl1pPr algn="r">
              <a:defRPr sz="799" smtClean="0">
                <a:solidFill>
                  <a:schemeClr val="tx1"/>
                </a:solidFill>
              </a:defRPr>
            </a:lvl1pPr>
          </a:lstStyle>
          <a:p>
            <a:pPr>
              <a:defRPr/>
            </a:pPr>
            <a:fld id="{764873B0-7ADC-A249-94C8-C8182A96C36D}" type="slidenum">
              <a:rPr lang="en-US"/>
              <a:pPr>
                <a:defRPr/>
              </a:pPr>
              <a:t>‹#›</a:t>
            </a:fld>
            <a:endParaRPr lang="en-US" dirty="0"/>
          </a:p>
        </p:txBody>
      </p:sp>
      <p:pic>
        <p:nvPicPr>
          <p:cNvPr id="32" name="Picture 31">
            <a:extLst>
              <a:ext uri="{FF2B5EF4-FFF2-40B4-BE49-F238E27FC236}">
                <a16:creationId xmlns:a16="http://schemas.microsoft.com/office/drawing/2014/main" id="{5C5BC06D-FF81-9B41-9A03-3FEA7F2EDA77}"/>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275415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Layou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2E82AD-565F-E241-A855-850C220395A3}"/>
              </a:ext>
            </a:extLst>
          </p:cNvPr>
          <p:cNvSpPr/>
          <p:nvPr userDrawn="1"/>
        </p:nvSpPr>
        <p:spPr>
          <a:xfrm>
            <a:off x="0" y="0"/>
            <a:ext cx="12192000" cy="6858000"/>
          </a:xfrm>
          <a:prstGeom prst="rect">
            <a:avLst/>
          </a:prstGeom>
          <a:solidFill>
            <a:schemeClr val="bg1">
              <a:lumMod val="50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8" name="Freeform 53">
            <a:extLst>
              <a:ext uri="{FF2B5EF4-FFF2-40B4-BE49-F238E27FC236}">
                <a16:creationId xmlns:a16="http://schemas.microsoft.com/office/drawing/2014/main" id="{5EA6AD62-94D0-B94C-9088-46A570A63800}"/>
              </a:ext>
            </a:extLst>
          </p:cNvPr>
          <p:cNvSpPr>
            <a:spLocks noEditPoints="1"/>
          </p:cNvSpPr>
          <p:nvPr userDrawn="1"/>
        </p:nvSpPr>
        <p:spPr bwMode="auto">
          <a:xfrm>
            <a:off x="5576887" y="1519238"/>
            <a:ext cx="1038225" cy="782637"/>
          </a:xfrm>
          <a:custGeom>
            <a:avLst/>
            <a:gdLst>
              <a:gd name="T0" fmla="*/ 2147483646 w 101"/>
              <a:gd name="T1" fmla="*/ 2147483646 h 76"/>
              <a:gd name="T2" fmla="*/ 2147483646 w 101"/>
              <a:gd name="T3" fmla="*/ 0 h 76"/>
              <a:gd name="T4" fmla="*/ 2147483646 w 101"/>
              <a:gd name="T5" fmla="*/ 2147483646 h 76"/>
              <a:gd name="T6" fmla="*/ 2147483646 w 101"/>
              <a:gd name="T7" fmla="*/ 2147483646 h 76"/>
              <a:gd name="T8" fmla="*/ 2147483646 w 101"/>
              <a:gd name="T9" fmla="*/ 2147483646 h 76"/>
              <a:gd name="T10" fmla="*/ 2147483646 w 101"/>
              <a:gd name="T11" fmla="*/ 2147483646 h 76"/>
              <a:gd name="T12" fmla="*/ 2147483646 w 101"/>
              <a:gd name="T13" fmla="*/ 2147483646 h 76"/>
              <a:gd name="T14" fmla="*/ 2147483646 w 101"/>
              <a:gd name="T15" fmla="*/ 2147483646 h 76"/>
              <a:gd name="T16" fmla="*/ 2147483646 w 101"/>
              <a:gd name="T17" fmla="*/ 2147483646 h 76"/>
              <a:gd name="T18" fmla="*/ 0 w 101"/>
              <a:gd name="T19" fmla="*/ 2147483646 h 76"/>
              <a:gd name="T20" fmla="*/ 2147483646 w 101"/>
              <a:gd name="T21" fmla="*/ 2147483646 h 76"/>
              <a:gd name="T22" fmla="*/ 0 w 101"/>
              <a:gd name="T23" fmla="*/ 2147483646 h 76"/>
              <a:gd name="T24" fmla="*/ 2147483646 w 101"/>
              <a:gd name="T25" fmla="*/ 2147483646 h 76"/>
              <a:gd name="T26" fmla="*/ 2147483646 w 101"/>
              <a:gd name="T27" fmla="*/ 2147483646 h 76"/>
              <a:gd name="T28" fmla="*/ 2147483646 w 101"/>
              <a:gd name="T29" fmla="*/ 2147483646 h 76"/>
              <a:gd name="T30" fmla="*/ 2147483646 w 101"/>
              <a:gd name="T31" fmla="*/ 2147483646 h 76"/>
              <a:gd name="T32" fmla="*/ 2147483646 w 101"/>
              <a:gd name="T33" fmla="*/ 2147483646 h 76"/>
              <a:gd name="T34" fmla="*/ 2147483646 w 101"/>
              <a:gd name="T35" fmla="*/ 2147483646 h 76"/>
              <a:gd name="T36" fmla="*/ 2147483646 w 101"/>
              <a:gd name="T37" fmla="*/ 2147483646 h 76"/>
              <a:gd name="T38" fmla="*/ 2147483646 w 101"/>
              <a:gd name="T39" fmla="*/ 2147483646 h 76"/>
              <a:gd name="T40" fmla="*/ 2147483646 w 101"/>
              <a:gd name="T41" fmla="*/ 2147483646 h 76"/>
              <a:gd name="T42" fmla="*/ 2147483646 w 101"/>
              <a:gd name="T43" fmla="*/ 2147483646 h 76"/>
              <a:gd name="T44" fmla="*/ 2147483646 w 101"/>
              <a:gd name="T45" fmla="*/ 2147483646 h 76"/>
              <a:gd name="T46" fmla="*/ 2147483646 w 101"/>
              <a:gd name="T47" fmla="*/ 2147483646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1" h="76">
                <a:moveTo>
                  <a:pt x="25" y="5"/>
                </a:moveTo>
                <a:cubicBezTo>
                  <a:pt x="33" y="2"/>
                  <a:pt x="42" y="0"/>
                  <a:pt x="51" y="0"/>
                </a:cubicBezTo>
                <a:cubicBezTo>
                  <a:pt x="60" y="0"/>
                  <a:pt x="68" y="2"/>
                  <a:pt x="76" y="5"/>
                </a:cubicBezTo>
                <a:cubicBezTo>
                  <a:pt x="84" y="9"/>
                  <a:pt x="90" y="13"/>
                  <a:pt x="94" y="19"/>
                </a:cubicBezTo>
                <a:cubicBezTo>
                  <a:pt x="99" y="25"/>
                  <a:pt x="101" y="31"/>
                  <a:pt x="101" y="38"/>
                </a:cubicBezTo>
                <a:cubicBezTo>
                  <a:pt x="101" y="45"/>
                  <a:pt x="99" y="51"/>
                  <a:pt x="94" y="57"/>
                </a:cubicBezTo>
                <a:cubicBezTo>
                  <a:pt x="90" y="63"/>
                  <a:pt x="84" y="67"/>
                  <a:pt x="76" y="71"/>
                </a:cubicBezTo>
                <a:cubicBezTo>
                  <a:pt x="68" y="74"/>
                  <a:pt x="60" y="76"/>
                  <a:pt x="51" y="76"/>
                </a:cubicBezTo>
                <a:cubicBezTo>
                  <a:pt x="40" y="76"/>
                  <a:pt x="30" y="73"/>
                  <a:pt x="20" y="68"/>
                </a:cubicBezTo>
                <a:cubicBezTo>
                  <a:pt x="0" y="74"/>
                  <a:pt x="0" y="74"/>
                  <a:pt x="0" y="74"/>
                </a:cubicBezTo>
                <a:cubicBezTo>
                  <a:pt x="8" y="58"/>
                  <a:pt x="8" y="58"/>
                  <a:pt x="8" y="58"/>
                </a:cubicBezTo>
                <a:cubicBezTo>
                  <a:pt x="3" y="52"/>
                  <a:pt x="0" y="45"/>
                  <a:pt x="0" y="38"/>
                </a:cubicBezTo>
                <a:cubicBezTo>
                  <a:pt x="0" y="31"/>
                  <a:pt x="3" y="25"/>
                  <a:pt x="7" y="19"/>
                </a:cubicBezTo>
                <a:cubicBezTo>
                  <a:pt x="12" y="13"/>
                  <a:pt x="18" y="9"/>
                  <a:pt x="25" y="5"/>
                </a:cubicBezTo>
                <a:close/>
                <a:moveTo>
                  <a:pt x="53" y="48"/>
                </a:moveTo>
                <a:cubicBezTo>
                  <a:pt x="54" y="19"/>
                  <a:pt x="54" y="19"/>
                  <a:pt x="54" y="19"/>
                </a:cubicBezTo>
                <a:cubicBezTo>
                  <a:pt x="46" y="19"/>
                  <a:pt x="46" y="19"/>
                  <a:pt x="46" y="19"/>
                </a:cubicBezTo>
                <a:cubicBezTo>
                  <a:pt x="47" y="48"/>
                  <a:pt x="47" y="48"/>
                  <a:pt x="47" y="48"/>
                </a:cubicBezTo>
                <a:lnTo>
                  <a:pt x="53" y="48"/>
                </a:lnTo>
                <a:close/>
                <a:moveTo>
                  <a:pt x="54" y="59"/>
                </a:moveTo>
                <a:cubicBezTo>
                  <a:pt x="54" y="53"/>
                  <a:pt x="54" y="53"/>
                  <a:pt x="54" y="53"/>
                </a:cubicBezTo>
                <a:cubicBezTo>
                  <a:pt x="47" y="53"/>
                  <a:pt x="47" y="53"/>
                  <a:pt x="47" y="53"/>
                </a:cubicBezTo>
                <a:cubicBezTo>
                  <a:pt x="47" y="59"/>
                  <a:pt x="47" y="59"/>
                  <a:pt x="47" y="59"/>
                </a:cubicBezTo>
                <a:lnTo>
                  <a:pt x="54" y="59"/>
                </a:lnTo>
                <a:close/>
              </a:path>
            </a:pathLst>
          </a:custGeom>
          <a:solidFill>
            <a:schemeClr val="accent2"/>
          </a:solidFill>
          <a:ln>
            <a:noFill/>
          </a:ln>
        </p:spPr>
        <p:txBody>
          <a:bodyPr/>
          <a:lstStyle/>
          <a:p>
            <a:endParaRPr lang="en-US" dirty="0"/>
          </a:p>
        </p:txBody>
      </p:sp>
      <p:cxnSp>
        <p:nvCxnSpPr>
          <p:cNvPr id="9" name="Straight Connector 8">
            <a:extLst>
              <a:ext uri="{FF2B5EF4-FFF2-40B4-BE49-F238E27FC236}">
                <a16:creationId xmlns:a16="http://schemas.microsoft.com/office/drawing/2014/main" id="{4F0E9C22-C5C6-C541-890E-993BD7B3B350}"/>
              </a:ext>
            </a:extLst>
          </p:cNvPr>
          <p:cNvCxnSpPr/>
          <p:nvPr userDrawn="1"/>
        </p:nvCxnSpPr>
        <p:spPr>
          <a:xfrm>
            <a:off x="3955255" y="3333750"/>
            <a:ext cx="4281488"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3" name="Text Placeholder 2">
            <a:extLst>
              <a:ext uri="{FF2B5EF4-FFF2-40B4-BE49-F238E27FC236}">
                <a16:creationId xmlns:a16="http://schemas.microsoft.com/office/drawing/2014/main" id="{B3C53553-FD22-D345-A23F-F262021BF285}"/>
              </a:ext>
            </a:extLst>
          </p:cNvPr>
          <p:cNvSpPr>
            <a:spLocks noGrp="1"/>
          </p:cNvSpPr>
          <p:nvPr>
            <p:ph type="body" sz="quarter" idx="10" hasCustomPrompt="1"/>
          </p:nvPr>
        </p:nvSpPr>
        <p:spPr>
          <a:xfrm>
            <a:off x="1523999" y="2487463"/>
            <a:ext cx="9144000" cy="730400"/>
          </a:xfrm>
        </p:spPr>
        <p:txBody>
          <a:bodyPr/>
          <a:lstStyle>
            <a:lvl1pPr marL="0" indent="0" algn="l" defTabSz="912813" rtl="0" eaLnBrk="1" fontAlgn="base" hangingPunct="1">
              <a:lnSpc>
                <a:spcPct val="90000"/>
              </a:lnSpc>
              <a:spcBef>
                <a:spcPct val="0"/>
              </a:spcBef>
              <a:spcAft>
                <a:spcPct val="0"/>
              </a:spcAft>
              <a:buNone/>
              <a:defRPr lang="en-US" sz="4400" kern="1200" dirty="0">
                <a:solidFill>
                  <a:schemeClr val="bg1"/>
                </a:solidFill>
                <a:latin typeface="+mj-lt"/>
                <a:ea typeface="+mj-ea"/>
                <a:cs typeface="+mj-cs"/>
              </a:defRPr>
            </a:lvl1pPr>
          </a:lstStyle>
          <a:p>
            <a:pPr lvl="0"/>
            <a:r>
              <a:rPr lang="en-US" dirty="0"/>
              <a:t>Add Statement</a:t>
            </a:r>
          </a:p>
        </p:txBody>
      </p:sp>
      <p:sp>
        <p:nvSpPr>
          <p:cNvPr id="16" name="Text Placeholder 2">
            <a:extLst>
              <a:ext uri="{FF2B5EF4-FFF2-40B4-BE49-F238E27FC236}">
                <a16:creationId xmlns:a16="http://schemas.microsoft.com/office/drawing/2014/main" id="{97175005-65DE-444F-8077-293BC73C41B1}"/>
              </a:ext>
            </a:extLst>
          </p:cNvPr>
          <p:cNvSpPr>
            <a:spLocks noGrp="1"/>
          </p:cNvSpPr>
          <p:nvPr>
            <p:ph type="body" sz="quarter" idx="11" hasCustomPrompt="1"/>
          </p:nvPr>
        </p:nvSpPr>
        <p:spPr>
          <a:xfrm>
            <a:off x="3897312" y="3446312"/>
            <a:ext cx="4397375" cy="1698609"/>
          </a:xfrm>
        </p:spPr>
        <p:txBody>
          <a:bodyPr/>
          <a:lstStyle>
            <a:lvl1pPr marL="0" indent="0" algn="ctr" defTabSz="912813" rtl="0" eaLnBrk="1" fontAlgn="base" hangingPunct="1">
              <a:lnSpc>
                <a:spcPct val="150000"/>
              </a:lnSpc>
              <a:spcBef>
                <a:spcPct val="0"/>
              </a:spcBef>
              <a:spcAft>
                <a:spcPct val="0"/>
              </a:spcAft>
              <a:buNone/>
              <a:defRPr lang="en-US" sz="1200" kern="1200" dirty="0">
                <a:solidFill>
                  <a:schemeClr val="bg2"/>
                </a:solidFill>
                <a:latin typeface="Lato Light" pitchFamily="34" charset="0"/>
                <a:ea typeface="Roboto" pitchFamily="2" charset="0"/>
                <a:cs typeface="Roboto" pitchFamily="2" charset="0"/>
              </a:defRPr>
            </a:lvl1pPr>
          </a:lstStyle>
          <a:p>
            <a:pPr lvl="0"/>
            <a:r>
              <a:rPr lang="en-US" dirty="0"/>
              <a:t>Add Description</a:t>
            </a:r>
          </a:p>
        </p:txBody>
      </p:sp>
    </p:spTree>
    <p:extLst>
      <p:ext uri="{BB962C8B-B14F-4D97-AF65-F5344CB8AC3E}">
        <p14:creationId xmlns:p14="http://schemas.microsoft.com/office/powerpoint/2010/main" val="303060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8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10B66F-3330-2042-BEBF-077C22464CE3}"/>
              </a:ext>
            </a:extLst>
          </p:cNvPr>
          <p:cNvSpPr/>
          <p:nvPr userDrawn="1"/>
        </p:nvSpPr>
        <p:spPr>
          <a:xfrm>
            <a:off x="228600" y="-12700"/>
            <a:ext cx="5727700" cy="12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Picture 4">
            <a:extLst>
              <a:ext uri="{FF2B5EF4-FFF2-40B4-BE49-F238E27FC236}">
                <a16:creationId xmlns:a16="http://schemas.microsoft.com/office/drawing/2014/main" id="{F48C6B94-EDD7-D24D-9592-0362ECA3038C}"/>
              </a:ext>
            </a:extLst>
          </p:cNvPr>
          <p:cNvPicPr>
            <a:picLocks noChangeAspect="1"/>
          </p:cNvPicPr>
          <p:nvPr userDrawn="1"/>
        </p:nvPicPr>
        <p:blipFill>
          <a:blip r:embed="rId2"/>
          <a:stretch>
            <a:fillRect/>
          </a:stretch>
        </p:blipFill>
        <p:spPr>
          <a:xfrm>
            <a:off x="3743325" y="2789910"/>
            <a:ext cx="4705350" cy="761459"/>
          </a:xfrm>
          <a:prstGeom prst="rect">
            <a:avLst/>
          </a:prstGeom>
        </p:spPr>
      </p:pic>
    </p:spTree>
    <p:extLst>
      <p:ext uri="{BB962C8B-B14F-4D97-AF65-F5344CB8AC3E}">
        <p14:creationId xmlns:p14="http://schemas.microsoft.com/office/powerpoint/2010/main" val="291050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5" name="Text Placeholder 12"/>
          <p:cNvSpPr>
            <a:spLocks noGrp="1"/>
          </p:cNvSpPr>
          <p:nvPr>
            <p:ph type="body" sz="quarter" idx="11"/>
          </p:nvPr>
        </p:nvSpPr>
        <p:spPr>
          <a:xfrm>
            <a:off x="298748" y="2752158"/>
            <a:ext cx="5541308" cy="358670"/>
          </a:xfrm>
          <a:prstGeom prst="rect">
            <a:avLst/>
          </a:prstGeom>
        </p:spPr>
        <p:txBody>
          <a:bodyPr anchor="ctr"/>
          <a:lstStyle>
            <a:lvl1pPr marL="0" indent="0">
              <a:buNone/>
              <a:defRPr sz="2000" b="1" i="0" spc="300">
                <a:solidFill>
                  <a:schemeClr val="tx1">
                    <a:lumMod val="60000"/>
                    <a:lumOff val="40000"/>
                  </a:schemeClr>
                </a:solidFill>
                <a:latin typeface="+mj-lt"/>
              </a:defRPr>
            </a:lvl1pPr>
          </a:lstStyle>
          <a:p>
            <a:pPr lvl="0"/>
            <a:endParaRPr lang="en-US" dirty="0"/>
          </a:p>
        </p:txBody>
      </p:sp>
      <p:sp>
        <p:nvSpPr>
          <p:cNvPr id="12" name="Slide Number Placeholder 7">
            <a:extLst>
              <a:ext uri="{FF2B5EF4-FFF2-40B4-BE49-F238E27FC236}">
                <a16:creationId xmlns:a16="http://schemas.microsoft.com/office/drawing/2014/main" id="{95C13FC5-C401-0947-9F22-833A303A8248}"/>
              </a:ext>
            </a:extLst>
          </p:cNvPr>
          <p:cNvSpPr>
            <a:spLocks noGrp="1"/>
          </p:cNvSpPr>
          <p:nvPr>
            <p:ph type="sldNum" sz="quarter" idx="10"/>
          </p:nvPr>
        </p:nvSpPr>
        <p:spPr>
          <a:xfrm>
            <a:off x="11399224" y="6516688"/>
            <a:ext cx="676275" cy="223837"/>
          </a:xfrm>
        </p:spPr>
        <p:txBody>
          <a:bodyPr/>
          <a:lstStyle>
            <a:lvl1pPr algn="r">
              <a:defRPr sz="799" smtClean="0">
                <a:solidFill>
                  <a:schemeClr val="tx1"/>
                </a:solidFill>
              </a:defRPr>
            </a:lvl1pPr>
          </a:lstStyle>
          <a:p>
            <a:pPr>
              <a:defRPr/>
            </a:pPr>
            <a:fld id="{764873B0-7ADC-A249-94C8-C8182A96C36D}" type="slidenum">
              <a:rPr lang="en-US"/>
              <a:pPr>
                <a:defRPr/>
              </a:pPr>
              <a:t>‹#›</a:t>
            </a:fld>
            <a:endParaRPr lang="en-US" dirty="0"/>
          </a:p>
        </p:txBody>
      </p:sp>
      <p:sp>
        <p:nvSpPr>
          <p:cNvPr id="19" name="Title Placeholder 1">
            <a:extLst>
              <a:ext uri="{FF2B5EF4-FFF2-40B4-BE49-F238E27FC236}">
                <a16:creationId xmlns:a16="http://schemas.microsoft.com/office/drawing/2014/main" id="{FF2F76BB-76C8-A244-A8CF-A2016AFC7D28}"/>
              </a:ext>
            </a:extLst>
          </p:cNvPr>
          <p:cNvSpPr>
            <a:spLocks noGrp="1" noChangeArrowheads="1"/>
          </p:cNvSpPr>
          <p:nvPr>
            <p:ph type="title"/>
          </p:nvPr>
        </p:nvSpPr>
        <p:spPr bwMode="auto">
          <a:xfrm>
            <a:off x="298749" y="3275012"/>
            <a:ext cx="554130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pic>
        <p:nvPicPr>
          <p:cNvPr id="7" name="Picture 6">
            <a:extLst>
              <a:ext uri="{FF2B5EF4-FFF2-40B4-BE49-F238E27FC236}">
                <a16:creationId xmlns:a16="http://schemas.microsoft.com/office/drawing/2014/main" id="{3AA712CB-197D-4941-B88A-B88D0CEBC6C0}"/>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427935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1E27312-7E3C-3149-AA6A-D64F23D15B2A}"/>
              </a:ext>
            </a:extLst>
          </p:cNvPr>
          <p:cNvSpPr/>
          <p:nvPr userDrawn="1"/>
        </p:nvSpPr>
        <p:spPr>
          <a:xfrm>
            <a:off x="1301469" y="2022504"/>
            <a:ext cx="108000" cy="400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CA" sz="3200" dirty="0">
              <a:solidFill>
                <a:srgbClr val="D6D6D6"/>
              </a:solidFill>
              <a:latin typeface="+mj-lt"/>
              <a:ea typeface="+mj-ea"/>
              <a:cs typeface="+mj-cs"/>
              <a:sym typeface="Helvetica"/>
            </a:endParaRPr>
          </a:p>
        </p:txBody>
      </p:sp>
      <p:sp>
        <p:nvSpPr>
          <p:cNvPr id="34" name="Rectangle 33">
            <a:extLst>
              <a:ext uri="{FF2B5EF4-FFF2-40B4-BE49-F238E27FC236}">
                <a16:creationId xmlns:a16="http://schemas.microsoft.com/office/drawing/2014/main" id="{EBF855B7-51D1-7341-A5BE-18D77CC7A42F}"/>
              </a:ext>
            </a:extLst>
          </p:cNvPr>
          <p:cNvSpPr/>
          <p:nvPr userDrawn="1"/>
        </p:nvSpPr>
        <p:spPr>
          <a:xfrm>
            <a:off x="1301469" y="2720421"/>
            <a:ext cx="108000" cy="360000"/>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CA" sz="3200" dirty="0">
              <a:solidFill>
                <a:srgbClr val="FFFFFF"/>
              </a:solidFill>
              <a:latin typeface="+mj-lt"/>
              <a:ea typeface="+mj-ea"/>
              <a:cs typeface="+mj-cs"/>
              <a:sym typeface="Helvetica"/>
            </a:endParaRPr>
          </a:p>
        </p:txBody>
      </p:sp>
      <p:sp>
        <p:nvSpPr>
          <p:cNvPr id="35" name="Rectangle 34">
            <a:extLst>
              <a:ext uri="{FF2B5EF4-FFF2-40B4-BE49-F238E27FC236}">
                <a16:creationId xmlns:a16="http://schemas.microsoft.com/office/drawing/2014/main" id="{CE0E7B37-BC76-074D-B14E-9047CC299420}"/>
              </a:ext>
            </a:extLst>
          </p:cNvPr>
          <p:cNvSpPr/>
          <p:nvPr userDrawn="1"/>
        </p:nvSpPr>
        <p:spPr>
          <a:xfrm>
            <a:off x="1301469" y="4099164"/>
            <a:ext cx="108000" cy="360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CA" sz="3200" dirty="0">
              <a:solidFill>
                <a:srgbClr val="FFFFFF"/>
              </a:solidFill>
              <a:latin typeface="+mj-lt"/>
              <a:ea typeface="+mj-ea"/>
              <a:cs typeface="+mj-cs"/>
              <a:sym typeface="Helvetica"/>
            </a:endParaRPr>
          </a:p>
        </p:txBody>
      </p:sp>
      <p:sp>
        <p:nvSpPr>
          <p:cNvPr id="36" name="Rectangle 35">
            <a:extLst>
              <a:ext uri="{FF2B5EF4-FFF2-40B4-BE49-F238E27FC236}">
                <a16:creationId xmlns:a16="http://schemas.microsoft.com/office/drawing/2014/main" id="{15EB7450-C367-F744-A4FE-DD4D126BAD13}"/>
              </a:ext>
            </a:extLst>
          </p:cNvPr>
          <p:cNvSpPr/>
          <p:nvPr userDrawn="1"/>
        </p:nvSpPr>
        <p:spPr>
          <a:xfrm>
            <a:off x="1301469" y="4788933"/>
            <a:ext cx="108000" cy="360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CA" sz="3200" dirty="0">
              <a:solidFill>
                <a:srgbClr val="FFFFFF"/>
              </a:solidFill>
              <a:latin typeface="+mj-lt"/>
              <a:ea typeface="+mj-ea"/>
              <a:cs typeface="+mj-cs"/>
              <a:sym typeface="Helvetica"/>
            </a:endParaRPr>
          </a:p>
        </p:txBody>
      </p:sp>
      <p:sp>
        <p:nvSpPr>
          <p:cNvPr id="37" name="Rectangle 36">
            <a:extLst>
              <a:ext uri="{FF2B5EF4-FFF2-40B4-BE49-F238E27FC236}">
                <a16:creationId xmlns:a16="http://schemas.microsoft.com/office/drawing/2014/main" id="{982AA4A3-E333-154F-B932-31CA92D062AD}"/>
              </a:ext>
            </a:extLst>
          </p:cNvPr>
          <p:cNvSpPr/>
          <p:nvPr userDrawn="1"/>
        </p:nvSpPr>
        <p:spPr>
          <a:xfrm>
            <a:off x="1301469" y="3409396"/>
            <a:ext cx="108000" cy="36000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CA" sz="3200" dirty="0">
              <a:solidFill>
                <a:srgbClr val="FFFFFF"/>
              </a:solidFill>
              <a:latin typeface="+mj-lt"/>
              <a:ea typeface="+mj-ea"/>
              <a:cs typeface="+mj-cs"/>
              <a:sym typeface="Helvetica"/>
            </a:endParaRPr>
          </a:p>
        </p:txBody>
      </p:sp>
      <p:sp>
        <p:nvSpPr>
          <p:cNvPr id="38" name="Rectangle 12">
            <a:extLst>
              <a:ext uri="{FF2B5EF4-FFF2-40B4-BE49-F238E27FC236}">
                <a16:creationId xmlns:a16="http://schemas.microsoft.com/office/drawing/2014/main" id="{1F790FEF-5F8D-D940-9AD4-2EA877BB0739}"/>
              </a:ext>
            </a:extLst>
          </p:cNvPr>
          <p:cNvSpPr>
            <a:spLocks noChangeArrowheads="1"/>
          </p:cNvSpPr>
          <p:nvPr userDrawn="1"/>
        </p:nvSpPr>
        <p:spPr bwMode="auto">
          <a:xfrm>
            <a:off x="539750" y="2022534"/>
            <a:ext cx="49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en-CA" altLang="en-US" sz="2000" dirty="0">
                <a:solidFill>
                  <a:schemeClr val="accent1"/>
                </a:solidFill>
                <a:latin typeface="IBM Plex Sans Medium" panose="020B0503050203000203" pitchFamily="34" charset="0"/>
              </a:rPr>
              <a:t>01</a:t>
            </a:r>
          </a:p>
        </p:txBody>
      </p:sp>
      <p:sp>
        <p:nvSpPr>
          <p:cNvPr id="39" name="Rectangle 13">
            <a:extLst>
              <a:ext uri="{FF2B5EF4-FFF2-40B4-BE49-F238E27FC236}">
                <a16:creationId xmlns:a16="http://schemas.microsoft.com/office/drawing/2014/main" id="{39EEA3E3-23F9-8D41-81E0-004DFC380C86}"/>
              </a:ext>
            </a:extLst>
          </p:cNvPr>
          <p:cNvSpPr>
            <a:spLocks noChangeArrowheads="1"/>
          </p:cNvSpPr>
          <p:nvPr userDrawn="1"/>
        </p:nvSpPr>
        <p:spPr bwMode="auto">
          <a:xfrm>
            <a:off x="539750" y="2700396"/>
            <a:ext cx="49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en-CA" altLang="en-US" sz="2000" dirty="0">
                <a:solidFill>
                  <a:schemeClr val="accent4"/>
                </a:solidFill>
                <a:latin typeface="IBM Plex Sans Medium" panose="020B0503050203000203" pitchFamily="34" charset="0"/>
              </a:rPr>
              <a:t>02</a:t>
            </a:r>
          </a:p>
        </p:txBody>
      </p:sp>
      <p:sp>
        <p:nvSpPr>
          <p:cNvPr id="41" name="Rectangle 14">
            <a:extLst>
              <a:ext uri="{FF2B5EF4-FFF2-40B4-BE49-F238E27FC236}">
                <a16:creationId xmlns:a16="http://schemas.microsoft.com/office/drawing/2014/main" id="{430768D6-BC85-7C41-A599-F123F1BCC1B8}"/>
              </a:ext>
            </a:extLst>
          </p:cNvPr>
          <p:cNvSpPr>
            <a:spLocks noChangeArrowheads="1"/>
          </p:cNvSpPr>
          <p:nvPr userDrawn="1"/>
        </p:nvSpPr>
        <p:spPr bwMode="auto">
          <a:xfrm>
            <a:off x="539750" y="3389371"/>
            <a:ext cx="49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en-CA" altLang="en-US" sz="2000" dirty="0">
                <a:solidFill>
                  <a:schemeClr val="accent5"/>
                </a:solidFill>
                <a:latin typeface="IBM Plex Sans Medium" panose="020B0503050203000203" pitchFamily="34" charset="0"/>
              </a:rPr>
              <a:t>03</a:t>
            </a:r>
          </a:p>
        </p:txBody>
      </p:sp>
      <p:sp>
        <p:nvSpPr>
          <p:cNvPr id="42" name="Rectangle 15">
            <a:extLst>
              <a:ext uri="{FF2B5EF4-FFF2-40B4-BE49-F238E27FC236}">
                <a16:creationId xmlns:a16="http://schemas.microsoft.com/office/drawing/2014/main" id="{33C4AD31-339C-AC40-87CC-8AAA85E1304E}"/>
              </a:ext>
            </a:extLst>
          </p:cNvPr>
          <p:cNvSpPr>
            <a:spLocks noChangeArrowheads="1"/>
          </p:cNvSpPr>
          <p:nvPr userDrawn="1"/>
        </p:nvSpPr>
        <p:spPr bwMode="auto">
          <a:xfrm>
            <a:off x="539750" y="4078346"/>
            <a:ext cx="4921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en-CA" altLang="en-US" sz="2000" dirty="0">
                <a:solidFill>
                  <a:schemeClr val="accent6"/>
                </a:solidFill>
                <a:latin typeface="IBM Plex Sans Medium" panose="020B0503050203000203" pitchFamily="34" charset="0"/>
              </a:rPr>
              <a:t>04</a:t>
            </a:r>
          </a:p>
        </p:txBody>
      </p:sp>
      <p:sp>
        <p:nvSpPr>
          <p:cNvPr id="43" name="Rectangle 16">
            <a:extLst>
              <a:ext uri="{FF2B5EF4-FFF2-40B4-BE49-F238E27FC236}">
                <a16:creationId xmlns:a16="http://schemas.microsoft.com/office/drawing/2014/main" id="{5009A3F6-A3A2-4F4F-AB19-399E8C2CC9B1}"/>
              </a:ext>
            </a:extLst>
          </p:cNvPr>
          <p:cNvSpPr>
            <a:spLocks noChangeArrowheads="1"/>
          </p:cNvSpPr>
          <p:nvPr userDrawn="1"/>
        </p:nvSpPr>
        <p:spPr bwMode="auto">
          <a:xfrm>
            <a:off x="539750" y="4768908"/>
            <a:ext cx="49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r>
              <a:rPr lang="en-CA" altLang="en-US" sz="2000" dirty="0">
                <a:solidFill>
                  <a:schemeClr val="tx2"/>
                </a:solidFill>
                <a:latin typeface="IBM Plex Sans Medium" panose="020B0503050203000203" pitchFamily="34" charset="0"/>
              </a:rPr>
              <a:t>05</a:t>
            </a:r>
          </a:p>
        </p:txBody>
      </p:sp>
      <p:sp>
        <p:nvSpPr>
          <p:cNvPr id="44" name="Text Placeholder 4">
            <a:extLst>
              <a:ext uri="{FF2B5EF4-FFF2-40B4-BE49-F238E27FC236}">
                <a16:creationId xmlns:a16="http://schemas.microsoft.com/office/drawing/2014/main" id="{21AC29CE-EE1B-7043-A811-5342F4FFD299}"/>
              </a:ext>
            </a:extLst>
          </p:cNvPr>
          <p:cNvSpPr>
            <a:spLocks noGrp="1"/>
          </p:cNvSpPr>
          <p:nvPr>
            <p:ph type="body" sz="quarter" idx="10"/>
          </p:nvPr>
        </p:nvSpPr>
        <p:spPr>
          <a:xfrm>
            <a:off x="1558637" y="2043172"/>
            <a:ext cx="3642590" cy="358775"/>
          </a:xfrm>
          <a:prstGeom prst="rect">
            <a:avLst/>
          </a:prstGeom>
        </p:spPr>
        <p:txBody>
          <a:bodyPr anchor="ctr"/>
          <a:lstStyle>
            <a:lvl1pPr marL="0" indent="0">
              <a:buNone/>
              <a:defRPr sz="1400" b="0" i="0" spc="300">
                <a:solidFill>
                  <a:schemeClr val="tx2"/>
                </a:solidFill>
                <a:latin typeface="+mj-lt"/>
              </a:defRPr>
            </a:lvl1pPr>
          </a:lstStyle>
          <a:p>
            <a:pPr lvl="0"/>
            <a:endParaRPr lang="en-US" dirty="0"/>
          </a:p>
        </p:txBody>
      </p:sp>
      <p:sp>
        <p:nvSpPr>
          <p:cNvPr id="45" name="Text Placeholder 4">
            <a:extLst>
              <a:ext uri="{FF2B5EF4-FFF2-40B4-BE49-F238E27FC236}">
                <a16:creationId xmlns:a16="http://schemas.microsoft.com/office/drawing/2014/main" id="{0853A74A-1A30-5041-B70A-7704DE6C6D2E}"/>
              </a:ext>
            </a:extLst>
          </p:cNvPr>
          <p:cNvSpPr>
            <a:spLocks noGrp="1"/>
          </p:cNvSpPr>
          <p:nvPr>
            <p:ph type="body" sz="quarter" idx="11"/>
          </p:nvPr>
        </p:nvSpPr>
        <p:spPr>
          <a:xfrm>
            <a:off x="1558637" y="2721034"/>
            <a:ext cx="3642590" cy="358775"/>
          </a:xfrm>
          <a:prstGeom prst="rect">
            <a:avLst/>
          </a:prstGeom>
        </p:spPr>
        <p:txBody>
          <a:bodyPr anchor="ctr"/>
          <a:lstStyle>
            <a:lvl1pPr marL="0" indent="0">
              <a:buNone/>
              <a:defRPr sz="1400" b="0" i="0" spc="300">
                <a:solidFill>
                  <a:schemeClr val="tx2"/>
                </a:solidFill>
                <a:latin typeface="+mj-lt"/>
              </a:defRPr>
            </a:lvl1pPr>
          </a:lstStyle>
          <a:p>
            <a:pPr lvl="0"/>
            <a:endParaRPr lang="en-US" dirty="0"/>
          </a:p>
        </p:txBody>
      </p:sp>
      <p:sp>
        <p:nvSpPr>
          <p:cNvPr id="46" name="Text Placeholder 4">
            <a:extLst>
              <a:ext uri="{FF2B5EF4-FFF2-40B4-BE49-F238E27FC236}">
                <a16:creationId xmlns:a16="http://schemas.microsoft.com/office/drawing/2014/main" id="{EAE767F2-3F94-1B4D-9DDE-8D05A075EC15}"/>
              </a:ext>
            </a:extLst>
          </p:cNvPr>
          <p:cNvSpPr>
            <a:spLocks noGrp="1"/>
          </p:cNvSpPr>
          <p:nvPr>
            <p:ph type="body" sz="quarter" idx="12"/>
          </p:nvPr>
        </p:nvSpPr>
        <p:spPr>
          <a:xfrm>
            <a:off x="1558637" y="3410009"/>
            <a:ext cx="3642590" cy="358775"/>
          </a:xfrm>
          <a:prstGeom prst="rect">
            <a:avLst/>
          </a:prstGeom>
        </p:spPr>
        <p:txBody>
          <a:bodyPr anchor="ctr"/>
          <a:lstStyle>
            <a:lvl1pPr marL="0" indent="0">
              <a:buNone/>
              <a:defRPr sz="1400" b="0" i="0" spc="300">
                <a:solidFill>
                  <a:schemeClr val="tx2"/>
                </a:solidFill>
                <a:latin typeface="+mj-lt"/>
              </a:defRPr>
            </a:lvl1pPr>
          </a:lstStyle>
          <a:p>
            <a:pPr lvl="0"/>
            <a:endParaRPr lang="en-US" dirty="0"/>
          </a:p>
        </p:txBody>
      </p:sp>
      <p:sp>
        <p:nvSpPr>
          <p:cNvPr id="47" name="Text Placeholder 4">
            <a:extLst>
              <a:ext uri="{FF2B5EF4-FFF2-40B4-BE49-F238E27FC236}">
                <a16:creationId xmlns:a16="http://schemas.microsoft.com/office/drawing/2014/main" id="{6752E61C-CD49-D24C-BC72-C6FC06E5D588}"/>
              </a:ext>
            </a:extLst>
          </p:cNvPr>
          <p:cNvSpPr>
            <a:spLocks noGrp="1"/>
          </p:cNvSpPr>
          <p:nvPr>
            <p:ph type="body" sz="quarter" idx="13"/>
          </p:nvPr>
        </p:nvSpPr>
        <p:spPr>
          <a:xfrm>
            <a:off x="1558637" y="4099777"/>
            <a:ext cx="3642590" cy="358775"/>
          </a:xfrm>
          <a:prstGeom prst="rect">
            <a:avLst/>
          </a:prstGeom>
        </p:spPr>
        <p:txBody>
          <a:bodyPr anchor="ctr"/>
          <a:lstStyle>
            <a:lvl1pPr marL="0" indent="0">
              <a:buNone/>
              <a:defRPr sz="1400" b="0" i="0" spc="300">
                <a:solidFill>
                  <a:schemeClr val="tx2"/>
                </a:solidFill>
                <a:latin typeface="+mj-lt"/>
              </a:defRPr>
            </a:lvl1pPr>
          </a:lstStyle>
          <a:p>
            <a:pPr lvl="0"/>
            <a:endParaRPr lang="en-US" dirty="0"/>
          </a:p>
        </p:txBody>
      </p:sp>
      <p:sp>
        <p:nvSpPr>
          <p:cNvPr id="48" name="Text Placeholder 4">
            <a:extLst>
              <a:ext uri="{FF2B5EF4-FFF2-40B4-BE49-F238E27FC236}">
                <a16:creationId xmlns:a16="http://schemas.microsoft.com/office/drawing/2014/main" id="{412D8F2D-BF8E-F549-A85F-31254F302BAC}"/>
              </a:ext>
            </a:extLst>
          </p:cNvPr>
          <p:cNvSpPr>
            <a:spLocks noGrp="1"/>
          </p:cNvSpPr>
          <p:nvPr>
            <p:ph type="body" sz="quarter" idx="14"/>
          </p:nvPr>
        </p:nvSpPr>
        <p:spPr>
          <a:xfrm>
            <a:off x="1558637" y="4789546"/>
            <a:ext cx="3642590" cy="358775"/>
          </a:xfrm>
          <a:prstGeom prst="rect">
            <a:avLst/>
          </a:prstGeom>
        </p:spPr>
        <p:txBody>
          <a:bodyPr anchor="ctr"/>
          <a:lstStyle>
            <a:lvl1pPr marL="0" indent="0">
              <a:buNone/>
              <a:defRPr sz="1400" b="0" i="0" spc="300">
                <a:solidFill>
                  <a:schemeClr val="tx2"/>
                </a:solidFill>
                <a:latin typeface="+mj-lt"/>
              </a:defRPr>
            </a:lvl1pPr>
          </a:lstStyle>
          <a:p>
            <a:pPr lvl="0"/>
            <a:endParaRPr lang="en-US" dirty="0"/>
          </a:p>
        </p:txBody>
      </p:sp>
      <p:sp>
        <p:nvSpPr>
          <p:cNvPr id="40" name="Title Placeholder 1">
            <a:extLst>
              <a:ext uri="{FF2B5EF4-FFF2-40B4-BE49-F238E27FC236}">
                <a16:creationId xmlns:a16="http://schemas.microsoft.com/office/drawing/2014/main" id="{A73CE038-D1FE-DC48-8819-88F6F9769C33}"/>
              </a:ext>
            </a:extLst>
          </p:cNvPr>
          <p:cNvSpPr>
            <a:spLocks noGrp="1" noChangeArrowheads="1"/>
          </p:cNvSpPr>
          <p:nvPr>
            <p:ph type="title" hasCustomPrompt="1"/>
          </p:nvPr>
        </p:nvSpPr>
        <p:spPr bwMode="auto">
          <a:xfrm>
            <a:off x="298747" y="365125"/>
            <a:ext cx="1155035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Table of Contents</a:t>
            </a:r>
          </a:p>
        </p:txBody>
      </p:sp>
      <p:sp>
        <p:nvSpPr>
          <p:cNvPr id="52" name="Slide Number Placeholder 7">
            <a:extLst>
              <a:ext uri="{FF2B5EF4-FFF2-40B4-BE49-F238E27FC236}">
                <a16:creationId xmlns:a16="http://schemas.microsoft.com/office/drawing/2014/main" id="{9C5B2C1B-E83A-0149-A6B1-35A1B62E0932}"/>
              </a:ext>
            </a:extLst>
          </p:cNvPr>
          <p:cNvSpPr txBox="1">
            <a:spLocks/>
          </p:cNvSpPr>
          <p:nvPr userDrawn="1"/>
        </p:nvSpPr>
        <p:spPr>
          <a:xfrm>
            <a:off x="11399224" y="6516688"/>
            <a:ext cx="676275" cy="223837"/>
          </a:xfrm>
          <a:prstGeom prst="rect">
            <a:avLst/>
          </a:prstGeom>
        </p:spPr>
        <p:txBody>
          <a:bodyPr vert="horz" lIns="0" tIns="0" rIns="0" bIns="0" rtlCol="0" anchor="ctr"/>
          <a:lstStyle>
            <a:defPPr>
              <a:defRPr lang="en-US"/>
            </a:defPPr>
            <a:lvl1pPr algn="r" rtl="0" eaLnBrk="0" fontAlgn="base" hangingPunct="0">
              <a:spcBef>
                <a:spcPct val="0"/>
              </a:spcBef>
              <a:spcAft>
                <a:spcPct val="0"/>
              </a:spcAft>
              <a:defRPr sz="799" kern="1200" smtClean="0">
                <a:solidFill>
                  <a:schemeClr val="tx1"/>
                </a:solidFill>
                <a:latin typeface="Lato Light" pitchFamily="34" charset="0"/>
                <a:ea typeface="+mn-ea"/>
                <a:cs typeface="+mn-cs"/>
              </a:defRPr>
            </a:lvl1pPr>
            <a:lvl2pPr marL="457200" algn="l" rtl="0" eaLnBrk="0" fontAlgn="base" hangingPunct="0">
              <a:spcBef>
                <a:spcPct val="0"/>
              </a:spcBef>
              <a:spcAft>
                <a:spcPct val="0"/>
              </a:spcAft>
              <a:defRPr kern="1200">
                <a:solidFill>
                  <a:schemeClr val="tx1"/>
                </a:solidFill>
                <a:latin typeface="Lato Light" pitchFamily="34" charset="0"/>
                <a:ea typeface="+mn-ea"/>
                <a:cs typeface="+mn-cs"/>
              </a:defRPr>
            </a:lvl2pPr>
            <a:lvl3pPr marL="914400" algn="l" rtl="0" eaLnBrk="0" fontAlgn="base" hangingPunct="0">
              <a:spcBef>
                <a:spcPct val="0"/>
              </a:spcBef>
              <a:spcAft>
                <a:spcPct val="0"/>
              </a:spcAft>
              <a:defRPr kern="1200">
                <a:solidFill>
                  <a:schemeClr val="tx1"/>
                </a:solidFill>
                <a:latin typeface="Lato Light" pitchFamily="34" charset="0"/>
                <a:ea typeface="+mn-ea"/>
                <a:cs typeface="+mn-cs"/>
              </a:defRPr>
            </a:lvl3pPr>
            <a:lvl4pPr marL="1371600" algn="l" rtl="0" eaLnBrk="0" fontAlgn="base" hangingPunct="0">
              <a:spcBef>
                <a:spcPct val="0"/>
              </a:spcBef>
              <a:spcAft>
                <a:spcPct val="0"/>
              </a:spcAft>
              <a:defRPr kern="1200">
                <a:solidFill>
                  <a:schemeClr val="tx1"/>
                </a:solidFill>
                <a:latin typeface="Lato Light" pitchFamily="34" charset="0"/>
                <a:ea typeface="+mn-ea"/>
                <a:cs typeface="+mn-cs"/>
              </a:defRPr>
            </a:lvl4pPr>
            <a:lvl5pPr marL="1828800" algn="l" rtl="0" eaLnBrk="0" fontAlgn="base" hangingPunct="0">
              <a:spcBef>
                <a:spcPct val="0"/>
              </a:spcBef>
              <a:spcAft>
                <a:spcPct val="0"/>
              </a:spcAft>
              <a:defRPr kern="1200">
                <a:solidFill>
                  <a:schemeClr val="tx1"/>
                </a:solidFill>
                <a:latin typeface="Lato Light" pitchFamily="34" charset="0"/>
                <a:ea typeface="+mn-ea"/>
                <a:cs typeface="+mn-cs"/>
              </a:defRPr>
            </a:lvl5pPr>
            <a:lvl6pPr marL="2286000" algn="l" defTabSz="914400" rtl="0" eaLnBrk="1" latinLnBrk="0" hangingPunct="1">
              <a:defRPr kern="1200">
                <a:solidFill>
                  <a:schemeClr val="tx1"/>
                </a:solidFill>
                <a:latin typeface="Lato Light" pitchFamily="34" charset="0"/>
                <a:ea typeface="+mn-ea"/>
                <a:cs typeface="+mn-cs"/>
              </a:defRPr>
            </a:lvl6pPr>
            <a:lvl7pPr marL="2743200" algn="l" defTabSz="914400" rtl="0" eaLnBrk="1" latinLnBrk="0" hangingPunct="1">
              <a:defRPr kern="1200">
                <a:solidFill>
                  <a:schemeClr val="tx1"/>
                </a:solidFill>
                <a:latin typeface="Lato Light" pitchFamily="34" charset="0"/>
                <a:ea typeface="+mn-ea"/>
                <a:cs typeface="+mn-cs"/>
              </a:defRPr>
            </a:lvl7pPr>
            <a:lvl8pPr marL="3200400" algn="l" defTabSz="914400" rtl="0" eaLnBrk="1" latinLnBrk="0" hangingPunct="1">
              <a:defRPr kern="1200">
                <a:solidFill>
                  <a:schemeClr val="tx1"/>
                </a:solidFill>
                <a:latin typeface="Lato Light" pitchFamily="34" charset="0"/>
                <a:ea typeface="+mn-ea"/>
                <a:cs typeface="+mn-cs"/>
              </a:defRPr>
            </a:lvl8pPr>
            <a:lvl9pPr marL="3657600" algn="l" defTabSz="914400" rtl="0" eaLnBrk="1" latinLnBrk="0" hangingPunct="1">
              <a:defRPr kern="1200">
                <a:solidFill>
                  <a:schemeClr val="tx1"/>
                </a:solidFill>
                <a:latin typeface="Lato Light" pitchFamily="34" charset="0"/>
                <a:ea typeface="+mn-ea"/>
                <a:cs typeface="+mn-cs"/>
              </a:defRPr>
            </a:lvl9pPr>
          </a:lstStyle>
          <a:p>
            <a:pPr>
              <a:defRPr/>
            </a:pPr>
            <a:fld id="{764873B0-7ADC-A249-94C8-C8182A96C36D}" type="slidenum">
              <a:rPr lang="en-US" smtClean="0"/>
              <a:pPr>
                <a:defRPr/>
              </a:pPr>
              <a:t>‹#›</a:t>
            </a:fld>
            <a:endParaRPr lang="en-US" dirty="0"/>
          </a:p>
        </p:txBody>
      </p:sp>
      <p:pic>
        <p:nvPicPr>
          <p:cNvPr id="21" name="Picture 20">
            <a:extLst>
              <a:ext uri="{FF2B5EF4-FFF2-40B4-BE49-F238E27FC236}">
                <a16:creationId xmlns:a16="http://schemas.microsoft.com/office/drawing/2014/main" id="{3FB9D6BD-97CB-D547-8FFF-6E8213863757}"/>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368710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Slide Number Placeholder 7">
            <a:extLst>
              <a:ext uri="{FF2B5EF4-FFF2-40B4-BE49-F238E27FC236}">
                <a16:creationId xmlns:a16="http://schemas.microsoft.com/office/drawing/2014/main" id="{5A7A3748-48A0-C545-8B2E-79D875D76EC2}"/>
              </a:ext>
            </a:extLst>
          </p:cNvPr>
          <p:cNvSpPr>
            <a:spLocks noGrp="1"/>
          </p:cNvSpPr>
          <p:nvPr>
            <p:ph type="sldNum" sz="quarter" idx="10"/>
          </p:nvPr>
        </p:nvSpPr>
        <p:spPr>
          <a:xfrm>
            <a:off x="11399224" y="6516688"/>
            <a:ext cx="676275" cy="223837"/>
          </a:xfrm>
        </p:spPr>
        <p:txBody>
          <a:bodyPr/>
          <a:lstStyle>
            <a:lvl1pPr algn="r">
              <a:defRPr sz="799" smtClean="0">
                <a:solidFill>
                  <a:schemeClr val="tx1"/>
                </a:solidFill>
              </a:defRPr>
            </a:lvl1pPr>
          </a:lstStyle>
          <a:p>
            <a:pPr>
              <a:defRPr/>
            </a:pPr>
            <a:fld id="{764873B0-7ADC-A249-94C8-C8182A96C36D}" type="slidenum">
              <a:rPr lang="en-US"/>
              <a:pPr>
                <a:defRPr/>
              </a:pPr>
              <a:t>‹#›</a:t>
            </a:fld>
            <a:endParaRPr lang="en-US" dirty="0"/>
          </a:p>
        </p:txBody>
      </p:sp>
      <p:sp>
        <p:nvSpPr>
          <p:cNvPr id="7" name="Title Placeholder 1">
            <a:extLst>
              <a:ext uri="{FF2B5EF4-FFF2-40B4-BE49-F238E27FC236}">
                <a16:creationId xmlns:a16="http://schemas.microsoft.com/office/drawing/2014/main" id="{9B917CA0-44E7-9441-97B9-1F167A57BECF}"/>
              </a:ext>
            </a:extLst>
          </p:cNvPr>
          <p:cNvSpPr>
            <a:spLocks noGrp="1" noChangeArrowheads="1"/>
          </p:cNvSpPr>
          <p:nvPr>
            <p:ph type="title" hasCustomPrompt="1"/>
          </p:nvPr>
        </p:nvSpPr>
        <p:spPr bwMode="auto">
          <a:xfrm>
            <a:off x="298747" y="365125"/>
            <a:ext cx="1155035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Table of Contents</a:t>
            </a:r>
          </a:p>
        </p:txBody>
      </p:sp>
      <p:pic>
        <p:nvPicPr>
          <p:cNvPr id="6" name="Picture 5">
            <a:extLst>
              <a:ext uri="{FF2B5EF4-FFF2-40B4-BE49-F238E27FC236}">
                <a16:creationId xmlns:a16="http://schemas.microsoft.com/office/drawing/2014/main" id="{C1B72537-7E3D-A54C-9778-881676E5CF14}"/>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2566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7">
            <a:extLst>
              <a:ext uri="{FF2B5EF4-FFF2-40B4-BE49-F238E27FC236}">
                <a16:creationId xmlns:a16="http://schemas.microsoft.com/office/drawing/2014/main" id="{5A7A3748-48A0-C545-8B2E-79D875D76EC2}"/>
              </a:ext>
            </a:extLst>
          </p:cNvPr>
          <p:cNvSpPr>
            <a:spLocks noGrp="1"/>
          </p:cNvSpPr>
          <p:nvPr>
            <p:ph type="sldNum" sz="quarter" idx="10"/>
          </p:nvPr>
        </p:nvSpPr>
        <p:spPr>
          <a:xfrm>
            <a:off x="11399224" y="6516688"/>
            <a:ext cx="676275" cy="223837"/>
          </a:xfrm>
        </p:spPr>
        <p:txBody>
          <a:bodyPr/>
          <a:lstStyle>
            <a:lvl1pPr algn="r">
              <a:defRPr sz="799" smtClean="0">
                <a:solidFill>
                  <a:schemeClr val="tx1"/>
                </a:solidFill>
              </a:defRPr>
            </a:lvl1pPr>
          </a:lstStyle>
          <a:p>
            <a:pPr>
              <a:defRPr/>
            </a:pPr>
            <a:fld id="{764873B0-7ADC-A249-94C8-C8182A96C36D}" type="slidenum">
              <a:rPr lang="en-US"/>
              <a:pPr>
                <a:defRPr/>
              </a:pPr>
              <a:t>‹#›</a:t>
            </a:fld>
            <a:endParaRPr lang="en-US" dirty="0"/>
          </a:p>
        </p:txBody>
      </p:sp>
      <p:pic>
        <p:nvPicPr>
          <p:cNvPr id="5" name="Picture 4">
            <a:extLst>
              <a:ext uri="{FF2B5EF4-FFF2-40B4-BE49-F238E27FC236}">
                <a16:creationId xmlns:a16="http://schemas.microsoft.com/office/drawing/2014/main" id="{4E697293-1C65-FE44-8F56-BD976C888998}"/>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62280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Layout 1">
    <p:spTree>
      <p:nvGrpSpPr>
        <p:cNvPr id="1" name=""/>
        <p:cNvGrpSpPr/>
        <p:nvPr/>
      </p:nvGrpSpPr>
      <p:grpSpPr>
        <a:xfrm>
          <a:off x="0" y="0"/>
          <a:ext cx="0" cy="0"/>
          <a:chOff x="0" y="0"/>
          <a:chExt cx="0" cy="0"/>
        </a:xfrm>
      </p:grpSpPr>
      <p:sp>
        <p:nvSpPr>
          <p:cNvPr id="10" name="Text Placeholder 2"/>
          <p:cNvSpPr>
            <a:spLocks noGrp="1"/>
          </p:cNvSpPr>
          <p:nvPr>
            <p:ph type="body" sz="quarter" idx="16" hasCustomPrompt="1"/>
          </p:nvPr>
        </p:nvSpPr>
        <p:spPr>
          <a:xfrm>
            <a:off x="298749" y="1110793"/>
            <a:ext cx="11550352" cy="343813"/>
          </a:xfrm>
          <a:prstGeom prst="rect">
            <a:avLst/>
          </a:prstGeom>
        </p:spPr>
        <p:txBody>
          <a:bodyPr wrap="square" lIns="90000" tIns="46800" rIns="90000" bIns="46800">
            <a:spAutoFit/>
          </a:bodyPr>
          <a:lstStyle>
            <a:lvl1pPr marL="0" indent="0">
              <a:buNone/>
              <a:defRPr sz="1800" b="0" i="0" spc="300">
                <a:solidFill>
                  <a:schemeClr val="bg1">
                    <a:lumMod val="50000"/>
                  </a:schemeClr>
                </a:solidFill>
                <a:latin typeface="+mj-lt"/>
              </a:defRPr>
            </a:lvl1pPr>
          </a:lstStyle>
          <a:p>
            <a:pPr lvl="0"/>
            <a:r>
              <a:rPr lang="en-US" dirty="0"/>
              <a:t>Sub Title</a:t>
            </a:r>
          </a:p>
        </p:txBody>
      </p:sp>
      <p:sp>
        <p:nvSpPr>
          <p:cNvPr id="16" name="Title Placeholder 1">
            <a:extLst>
              <a:ext uri="{FF2B5EF4-FFF2-40B4-BE49-F238E27FC236}">
                <a16:creationId xmlns:a16="http://schemas.microsoft.com/office/drawing/2014/main" id="{AD3EB128-E33D-8348-A88A-E74BEEEE1B8B}"/>
              </a:ext>
            </a:extLst>
          </p:cNvPr>
          <p:cNvSpPr>
            <a:spLocks noGrp="1" noChangeArrowheads="1"/>
          </p:cNvSpPr>
          <p:nvPr>
            <p:ph type="title"/>
          </p:nvPr>
        </p:nvSpPr>
        <p:spPr bwMode="auto">
          <a:xfrm>
            <a:off x="298747" y="365125"/>
            <a:ext cx="1155035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7" name="Text Placeholder 2">
            <a:extLst>
              <a:ext uri="{FF2B5EF4-FFF2-40B4-BE49-F238E27FC236}">
                <a16:creationId xmlns:a16="http://schemas.microsoft.com/office/drawing/2014/main" id="{CE4376D4-7850-9946-A3B5-AA9E9DB1B76A}"/>
              </a:ext>
            </a:extLst>
          </p:cNvPr>
          <p:cNvSpPr>
            <a:spLocks noGrp="1" noChangeArrowheads="1"/>
          </p:cNvSpPr>
          <p:nvPr>
            <p:ph idx="1"/>
          </p:nvPr>
        </p:nvSpPr>
        <p:spPr bwMode="auto">
          <a:xfrm>
            <a:off x="298747" y="1574799"/>
            <a:ext cx="11550353"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8" name="Slide Number Placeholder 7">
            <a:extLst>
              <a:ext uri="{FF2B5EF4-FFF2-40B4-BE49-F238E27FC236}">
                <a16:creationId xmlns:a16="http://schemas.microsoft.com/office/drawing/2014/main" id="{CC30C0BC-0F62-C84D-9E59-E2F57B34B8B3}"/>
              </a:ext>
            </a:extLst>
          </p:cNvPr>
          <p:cNvSpPr>
            <a:spLocks noGrp="1"/>
          </p:cNvSpPr>
          <p:nvPr>
            <p:ph type="sldNum" sz="quarter" idx="10"/>
          </p:nvPr>
        </p:nvSpPr>
        <p:spPr>
          <a:xfrm>
            <a:off x="11399224" y="6516688"/>
            <a:ext cx="676275" cy="223837"/>
          </a:xfrm>
        </p:spPr>
        <p:txBody>
          <a:bodyPr/>
          <a:lstStyle>
            <a:lvl1pPr algn="r">
              <a:defRPr sz="799" smtClean="0">
                <a:solidFill>
                  <a:schemeClr val="tx1"/>
                </a:solidFill>
              </a:defRPr>
            </a:lvl1pPr>
          </a:lstStyle>
          <a:p>
            <a:pPr>
              <a:defRPr/>
            </a:pPr>
            <a:fld id="{764873B0-7ADC-A249-94C8-C8182A96C36D}" type="slidenum">
              <a:rPr lang="en-US"/>
              <a:pPr>
                <a:defRPr/>
              </a:pPr>
              <a:t>‹#›</a:t>
            </a:fld>
            <a:endParaRPr lang="en-US" dirty="0"/>
          </a:p>
        </p:txBody>
      </p:sp>
      <p:pic>
        <p:nvPicPr>
          <p:cNvPr id="9" name="Picture 8">
            <a:extLst>
              <a:ext uri="{FF2B5EF4-FFF2-40B4-BE49-F238E27FC236}">
                <a16:creationId xmlns:a16="http://schemas.microsoft.com/office/drawing/2014/main" id="{0BB96C4C-649E-1D43-A99A-1AAC10560F18}"/>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286153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Layout 2">
    <p:spTree>
      <p:nvGrpSpPr>
        <p:cNvPr id="1" name=""/>
        <p:cNvGrpSpPr/>
        <p:nvPr/>
      </p:nvGrpSpPr>
      <p:grpSpPr>
        <a:xfrm>
          <a:off x="0" y="0"/>
          <a:ext cx="0" cy="0"/>
          <a:chOff x="0" y="0"/>
          <a:chExt cx="0" cy="0"/>
        </a:xfrm>
      </p:grpSpPr>
      <p:sp>
        <p:nvSpPr>
          <p:cNvPr id="16" name="Slide Number Placeholder 7">
            <a:extLst>
              <a:ext uri="{FF2B5EF4-FFF2-40B4-BE49-F238E27FC236}">
                <a16:creationId xmlns:a16="http://schemas.microsoft.com/office/drawing/2014/main" id="{AE19742B-924C-A949-8D74-6377CA7AA03B}"/>
              </a:ext>
            </a:extLst>
          </p:cNvPr>
          <p:cNvSpPr>
            <a:spLocks noGrp="1"/>
          </p:cNvSpPr>
          <p:nvPr>
            <p:ph type="sldNum" sz="quarter" idx="10"/>
          </p:nvPr>
        </p:nvSpPr>
        <p:spPr>
          <a:xfrm>
            <a:off x="11399224" y="6516688"/>
            <a:ext cx="676275" cy="223837"/>
          </a:xfrm>
        </p:spPr>
        <p:txBody>
          <a:bodyPr/>
          <a:lstStyle>
            <a:lvl1pPr algn="r">
              <a:defRPr sz="799" smtClean="0">
                <a:solidFill>
                  <a:schemeClr val="tx1"/>
                </a:solidFill>
              </a:defRPr>
            </a:lvl1pPr>
          </a:lstStyle>
          <a:p>
            <a:pPr>
              <a:defRPr/>
            </a:pPr>
            <a:fld id="{764873B0-7ADC-A249-94C8-C8182A96C36D}" type="slidenum">
              <a:rPr lang="en-US"/>
              <a:pPr>
                <a:defRPr/>
              </a:pPr>
              <a:t>‹#›</a:t>
            </a:fld>
            <a:endParaRPr lang="en-US" dirty="0"/>
          </a:p>
        </p:txBody>
      </p:sp>
      <p:sp>
        <p:nvSpPr>
          <p:cNvPr id="21" name="Text Placeholder 2">
            <a:extLst>
              <a:ext uri="{FF2B5EF4-FFF2-40B4-BE49-F238E27FC236}">
                <a16:creationId xmlns:a16="http://schemas.microsoft.com/office/drawing/2014/main" id="{4D34C1A7-AF37-D449-804D-63968C845F2E}"/>
              </a:ext>
            </a:extLst>
          </p:cNvPr>
          <p:cNvSpPr>
            <a:spLocks noGrp="1" noChangeArrowheads="1"/>
          </p:cNvSpPr>
          <p:nvPr>
            <p:ph idx="1"/>
          </p:nvPr>
        </p:nvSpPr>
        <p:spPr bwMode="auto">
          <a:xfrm>
            <a:off x="298747" y="1574799"/>
            <a:ext cx="5428953"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2" name="Text Placeholder 2">
            <a:extLst>
              <a:ext uri="{FF2B5EF4-FFF2-40B4-BE49-F238E27FC236}">
                <a16:creationId xmlns:a16="http://schemas.microsoft.com/office/drawing/2014/main" id="{ECA0DCA7-CD8F-354B-8C84-FB74EE178B70}"/>
              </a:ext>
            </a:extLst>
          </p:cNvPr>
          <p:cNvSpPr>
            <a:spLocks noGrp="1" noChangeArrowheads="1"/>
          </p:cNvSpPr>
          <p:nvPr>
            <p:ph idx="11"/>
          </p:nvPr>
        </p:nvSpPr>
        <p:spPr bwMode="auto">
          <a:xfrm>
            <a:off x="6403117" y="1574798"/>
            <a:ext cx="5428953"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3" name="Text Placeholder 2">
            <a:extLst>
              <a:ext uri="{FF2B5EF4-FFF2-40B4-BE49-F238E27FC236}">
                <a16:creationId xmlns:a16="http://schemas.microsoft.com/office/drawing/2014/main" id="{EE4DDD88-AE6C-1A40-A192-C81D556ABF75}"/>
              </a:ext>
            </a:extLst>
          </p:cNvPr>
          <p:cNvSpPr>
            <a:spLocks noGrp="1"/>
          </p:cNvSpPr>
          <p:nvPr>
            <p:ph type="body" sz="quarter" idx="16" hasCustomPrompt="1"/>
          </p:nvPr>
        </p:nvSpPr>
        <p:spPr>
          <a:xfrm>
            <a:off x="298749" y="1110793"/>
            <a:ext cx="11550352" cy="343813"/>
          </a:xfrm>
          <a:prstGeom prst="rect">
            <a:avLst/>
          </a:prstGeom>
        </p:spPr>
        <p:txBody>
          <a:bodyPr wrap="square" lIns="90000" tIns="46800" rIns="90000" bIns="46800">
            <a:spAutoFit/>
          </a:bodyPr>
          <a:lstStyle>
            <a:lvl1pPr marL="0" indent="0">
              <a:buNone/>
              <a:defRPr sz="1800" b="0" i="0" spc="300">
                <a:solidFill>
                  <a:schemeClr val="bg1">
                    <a:lumMod val="50000"/>
                  </a:schemeClr>
                </a:solidFill>
                <a:latin typeface="+mj-lt"/>
              </a:defRPr>
            </a:lvl1pPr>
          </a:lstStyle>
          <a:p>
            <a:pPr lvl="0"/>
            <a:r>
              <a:rPr lang="en-US" dirty="0"/>
              <a:t>Sub Title</a:t>
            </a:r>
          </a:p>
        </p:txBody>
      </p:sp>
      <p:sp>
        <p:nvSpPr>
          <p:cNvPr id="24" name="Title Placeholder 1">
            <a:extLst>
              <a:ext uri="{FF2B5EF4-FFF2-40B4-BE49-F238E27FC236}">
                <a16:creationId xmlns:a16="http://schemas.microsoft.com/office/drawing/2014/main" id="{0D6B957F-2530-064B-8B77-AC4C90808C0D}"/>
              </a:ext>
            </a:extLst>
          </p:cNvPr>
          <p:cNvSpPr>
            <a:spLocks noGrp="1" noChangeArrowheads="1"/>
          </p:cNvSpPr>
          <p:nvPr>
            <p:ph type="title"/>
          </p:nvPr>
        </p:nvSpPr>
        <p:spPr bwMode="auto">
          <a:xfrm>
            <a:off x="298747" y="365125"/>
            <a:ext cx="1155035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9" name="Picture 8">
            <a:extLst>
              <a:ext uri="{FF2B5EF4-FFF2-40B4-BE49-F238E27FC236}">
                <a16:creationId xmlns:a16="http://schemas.microsoft.com/office/drawing/2014/main" id="{3028079F-51E1-BD4B-BB5A-B34C9A415669}"/>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55127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Layout 3">
    <p:spTree>
      <p:nvGrpSpPr>
        <p:cNvPr id="1" name=""/>
        <p:cNvGrpSpPr/>
        <p:nvPr/>
      </p:nvGrpSpPr>
      <p:grpSpPr>
        <a:xfrm>
          <a:off x="0" y="0"/>
          <a:ext cx="0" cy="0"/>
          <a:chOff x="0" y="0"/>
          <a:chExt cx="0" cy="0"/>
        </a:xfrm>
      </p:grpSpPr>
      <p:sp>
        <p:nvSpPr>
          <p:cNvPr id="12" name="Slide Number Placeholder 7">
            <a:extLst>
              <a:ext uri="{FF2B5EF4-FFF2-40B4-BE49-F238E27FC236}">
                <a16:creationId xmlns:a16="http://schemas.microsoft.com/office/drawing/2014/main" id="{0227F118-9D6F-004D-9DC3-7710D82312A5}"/>
              </a:ext>
            </a:extLst>
          </p:cNvPr>
          <p:cNvSpPr>
            <a:spLocks noGrp="1"/>
          </p:cNvSpPr>
          <p:nvPr>
            <p:ph type="sldNum" sz="quarter" idx="10"/>
          </p:nvPr>
        </p:nvSpPr>
        <p:spPr>
          <a:xfrm>
            <a:off x="11399224" y="6516688"/>
            <a:ext cx="676275" cy="223837"/>
          </a:xfrm>
        </p:spPr>
        <p:txBody>
          <a:bodyPr/>
          <a:lstStyle>
            <a:lvl1pPr algn="r">
              <a:defRPr sz="799" smtClean="0">
                <a:solidFill>
                  <a:schemeClr val="tx1"/>
                </a:solidFill>
              </a:defRPr>
            </a:lvl1pPr>
          </a:lstStyle>
          <a:p>
            <a:pPr>
              <a:defRPr/>
            </a:pPr>
            <a:fld id="{764873B0-7ADC-A249-94C8-C8182A96C36D}" type="slidenum">
              <a:rPr lang="en-US"/>
              <a:pPr>
                <a:defRPr/>
              </a:pPr>
              <a:t>‹#›</a:t>
            </a:fld>
            <a:endParaRPr lang="en-US" dirty="0"/>
          </a:p>
        </p:txBody>
      </p:sp>
      <p:sp>
        <p:nvSpPr>
          <p:cNvPr id="3" name="Picture Placeholder 2">
            <a:extLst>
              <a:ext uri="{FF2B5EF4-FFF2-40B4-BE49-F238E27FC236}">
                <a16:creationId xmlns:a16="http://schemas.microsoft.com/office/drawing/2014/main" id="{1E0A5B60-005E-8B4B-BE9F-F930C2B3BA05}"/>
              </a:ext>
            </a:extLst>
          </p:cNvPr>
          <p:cNvSpPr>
            <a:spLocks noGrp="1"/>
          </p:cNvSpPr>
          <p:nvPr>
            <p:ph type="pic" sz="quarter" idx="16"/>
          </p:nvPr>
        </p:nvSpPr>
        <p:spPr>
          <a:xfrm>
            <a:off x="6096000" y="0"/>
            <a:ext cx="6096000" cy="6858000"/>
          </a:xfrm>
        </p:spPr>
        <p:txBody>
          <a:bodyPr/>
          <a:lstStyle/>
          <a:p>
            <a:endParaRPr lang="en-CA" dirty="0"/>
          </a:p>
        </p:txBody>
      </p:sp>
      <p:sp>
        <p:nvSpPr>
          <p:cNvPr id="19" name="Text Placeholder 2">
            <a:extLst>
              <a:ext uri="{FF2B5EF4-FFF2-40B4-BE49-F238E27FC236}">
                <a16:creationId xmlns:a16="http://schemas.microsoft.com/office/drawing/2014/main" id="{D0D27B81-C866-2E4A-913E-19D1E283D9AB}"/>
              </a:ext>
            </a:extLst>
          </p:cNvPr>
          <p:cNvSpPr>
            <a:spLocks noGrp="1" noChangeArrowheads="1"/>
          </p:cNvSpPr>
          <p:nvPr>
            <p:ph idx="1"/>
          </p:nvPr>
        </p:nvSpPr>
        <p:spPr bwMode="auto">
          <a:xfrm>
            <a:off x="298747" y="1574799"/>
            <a:ext cx="5428953"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 name="Text Placeholder 2">
            <a:extLst>
              <a:ext uri="{FF2B5EF4-FFF2-40B4-BE49-F238E27FC236}">
                <a16:creationId xmlns:a16="http://schemas.microsoft.com/office/drawing/2014/main" id="{2F58BF6C-080D-3D4A-BFA7-A04D5788AF32}"/>
              </a:ext>
            </a:extLst>
          </p:cNvPr>
          <p:cNvSpPr>
            <a:spLocks noGrp="1"/>
          </p:cNvSpPr>
          <p:nvPr>
            <p:ph type="body" sz="quarter" idx="17" hasCustomPrompt="1"/>
          </p:nvPr>
        </p:nvSpPr>
        <p:spPr>
          <a:xfrm>
            <a:off x="298749" y="1110793"/>
            <a:ext cx="5428953" cy="343813"/>
          </a:xfrm>
          <a:prstGeom prst="rect">
            <a:avLst/>
          </a:prstGeom>
        </p:spPr>
        <p:txBody>
          <a:bodyPr wrap="square" lIns="90000" tIns="46800" rIns="90000" bIns="46800">
            <a:spAutoFit/>
          </a:bodyPr>
          <a:lstStyle>
            <a:lvl1pPr marL="0" indent="0">
              <a:buNone/>
              <a:defRPr sz="1800" b="0" i="0" spc="300">
                <a:solidFill>
                  <a:schemeClr val="bg1">
                    <a:lumMod val="50000"/>
                  </a:schemeClr>
                </a:solidFill>
                <a:latin typeface="+mj-lt"/>
              </a:defRPr>
            </a:lvl1pPr>
          </a:lstStyle>
          <a:p>
            <a:pPr lvl="0"/>
            <a:r>
              <a:rPr lang="en-US" dirty="0"/>
              <a:t>Sub Title</a:t>
            </a:r>
          </a:p>
        </p:txBody>
      </p:sp>
      <p:sp>
        <p:nvSpPr>
          <p:cNvPr id="21" name="Title Placeholder 1">
            <a:extLst>
              <a:ext uri="{FF2B5EF4-FFF2-40B4-BE49-F238E27FC236}">
                <a16:creationId xmlns:a16="http://schemas.microsoft.com/office/drawing/2014/main" id="{AAFAC5BC-883D-3A49-A9E7-86CE4623CCCC}"/>
              </a:ext>
            </a:extLst>
          </p:cNvPr>
          <p:cNvSpPr>
            <a:spLocks noGrp="1" noChangeArrowheads="1"/>
          </p:cNvSpPr>
          <p:nvPr>
            <p:ph type="title"/>
          </p:nvPr>
        </p:nvSpPr>
        <p:spPr bwMode="auto">
          <a:xfrm>
            <a:off x="298747" y="365125"/>
            <a:ext cx="542895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9" name="Picture 8">
            <a:extLst>
              <a:ext uri="{FF2B5EF4-FFF2-40B4-BE49-F238E27FC236}">
                <a16:creationId xmlns:a16="http://schemas.microsoft.com/office/drawing/2014/main" id="{5B3510BC-5D6F-4D45-A74D-201C2A050D3A}"/>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423186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Layout 4">
    <p:spTree>
      <p:nvGrpSpPr>
        <p:cNvPr id="1" name=""/>
        <p:cNvGrpSpPr/>
        <p:nvPr/>
      </p:nvGrpSpPr>
      <p:grpSpPr>
        <a:xfrm>
          <a:off x="0" y="0"/>
          <a:ext cx="0" cy="0"/>
          <a:chOff x="0" y="0"/>
          <a:chExt cx="0" cy="0"/>
        </a:xfrm>
      </p:grpSpPr>
      <p:sp>
        <p:nvSpPr>
          <p:cNvPr id="12" name="Slide Number Placeholder 7">
            <a:extLst>
              <a:ext uri="{FF2B5EF4-FFF2-40B4-BE49-F238E27FC236}">
                <a16:creationId xmlns:a16="http://schemas.microsoft.com/office/drawing/2014/main" id="{0227F118-9D6F-004D-9DC3-7710D82312A5}"/>
              </a:ext>
            </a:extLst>
          </p:cNvPr>
          <p:cNvSpPr>
            <a:spLocks noGrp="1"/>
          </p:cNvSpPr>
          <p:nvPr>
            <p:ph type="sldNum" sz="quarter" idx="10"/>
          </p:nvPr>
        </p:nvSpPr>
        <p:spPr>
          <a:xfrm>
            <a:off x="11399224" y="6516688"/>
            <a:ext cx="676275" cy="223837"/>
          </a:xfrm>
        </p:spPr>
        <p:txBody>
          <a:bodyPr/>
          <a:lstStyle>
            <a:lvl1pPr algn="r">
              <a:defRPr sz="799" smtClean="0">
                <a:solidFill>
                  <a:schemeClr val="tx1"/>
                </a:solidFill>
              </a:defRPr>
            </a:lvl1pPr>
          </a:lstStyle>
          <a:p>
            <a:pPr>
              <a:defRPr/>
            </a:pPr>
            <a:fld id="{764873B0-7ADC-A249-94C8-C8182A96C36D}" type="slidenum">
              <a:rPr lang="en-US"/>
              <a:pPr>
                <a:defRPr/>
              </a:pPr>
              <a:t>‹#›</a:t>
            </a:fld>
            <a:endParaRPr lang="en-US" dirty="0"/>
          </a:p>
        </p:txBody>
      </p:sp>
      <p:sp>
        <p:nvSpPr>
          <p:cNvPr id="3" name="Picture Placeholder 2">
            <a:extLst>
              <a:ext uri="{FF2B5EF4-FFF2-40B4-BE49-F238E27FC236}">
                <a16:creationId xmlns:a16="http://schemas.microsoft.com/office/drawing/2014/main" id="{1E0A5B60-005E-8B4B-BE9F-F930C2B3BA05}"/>
              </a:ext>
            </a:extLst>
          </p:cNvPr>
          <p:cNvSpPr>
            <a:spLocks noGrp="1"/>
          </p:cNvSpPr>
          <p:nvPr>
            <p:ph type="pic" sz="quarter" idx="16"/>
          </p:nvPr>
        </p:nvSpPr>
        <p:spPr>
          <a:xfrm>
            <a:off x="6464298" y="967243"/>
            <a:ext cx="5428953" cy="2494800"/>
          </a:xfrm>
        </p:spPr>
        <p:txBody>
          <a:bodyPr/>
          <a:lstStyle/>
          <a:p>
            <a:endParaRPr lang="en-CA" dirty="0"/>
          </a:p>
        </p:txBody>
      </p:sp>
      <p:sp>
        <p:nvSpPr>
          <p:cNvPr id="19" name="Text Placeholder 2">
            <a:extLst>
              <a:ext uri="{FF2B5EF4-FFF2-40B4-BE49-F238E27FC236}">
                <a16:creationId xmlns:a16="http://schemas.microsoft.com/office/drawing/2014/main" id="{D0D27B81-C866-2E4A-913E-19D1E283D9AB}"/>
              </a:ext>
            </a:extLst>
          </p:cNvPr>
          <p:cNvSpPr>
            <a:spLocks noGrp="1" noChangeArrowheads="1"/>
          </p:cNvSpPr>
          <p:nvPr>
            <p:ph idx="1"/>
          </p:nvPr>
        </p:nvSpPr>
        <p:spPr bwMode="auto">
          <a:xfrm>
            <a:off x="298747" y="1574799"/>
            <a:ext cx="5428953"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 name="Text Placeholder 2">
            <a:extLst>
              <a:ext uri="{FF2B5EF4-FFF2-40B4-BE49-F238E27FC236}">
                <a16:creationId xmlns:a16="http://schemas.microsoft.com/office/drawing/2014/main" id="{2F58BF6C-080D-3D4A-BFA7-A04D5788AF32}"/>
              </a:ext>
            </a:extLst>
          </p:cNvPr>
          <p:cNvSpPr>
            <a:spLocks noGrp="1"/>
          </p:cNvSpPr>
          <p:nvPr>
            <p:ph type="body" sz="quarter" idx="17" hasCustomPrompt="1"/>
          </p:nvPr>
        </p:nvSpPr>
        <p:spPr>
          <a:xfrm>
            <a:off x="298749" y="1110793"/>
            <a:ext cx="5428953" cy="343813"/>
          </a:xfrm>
          <a:prstGeom prst="rect">
            <a:avLst/>
          </a:prstGeom>
        </p:spPr>
        <p:txBody>
          <a:bodyPr wrap="square" lIns="90000" tIns="46800" rIns="90000" bIns="46800">
            <a:spAutoFit/>
          </a:bodyPr>
          <a:lstStyle>
            <a:lvl1pPr marL="0" indent="0">
              <a:buNone/>
              <a:defRPr sz="1800" b="0" i="0" spc="300">
                <a:solidFill>
                  <a:schemeClr val="bg1">
                    <a:lumMod val="50000"/>
                  </a:schemeClr>
                </a:solidFill>
                <a:latin typeface="+mj-lt"/>
              </a:defRPr>
            </a:lvl1pPr>
          </a:lstStyle>
          <a:p>
            <a:pPr lvl="0"/>
            <a:r>
              <a:rPr lang="en-US" dirty="0"/>
              <a:t>Sub Title</a:t>
            </a:r>
          </a:p>
        </p:txBody>
      </p:sp>
      <p:sp>
        <p:nvSpPr>
          <p:cNvPr id="21" name="Title Placeholder 1">
            <a:extLst>
              <a:ext uri="{FF2B5EF4-FFF2-40B4-BE49-F238E27FC236}">
                <a16:creationId xmlns:a16="http://schemas.microsoft.com/office/drawing/2014/main" id="{AAFAC5BC-883D-3A49-A9E7-86CE4623CCCC}"/>
              </a:ext>
            </a:extLst>
          </p:cNvPr>
          <p:cNvSpPr>
            <a:spLocks noGrp="1" noChangeArrowheads="1"/>
          </p:cNvSpPr>
          <p:nvPr>
            <p:ph type="title"/>
          </p:nvPr>
        </p:nvSpPr>
        <p:spPr bwMode="auto">
          <a:xfrm>
            <a:off x="298747" y="365125"/>
            <a:ext cx="542895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1" name="Picture Placeholder 2">
            <a:extLst>
              <a:ext uri="{FF2B5EF4-FFF2-40B4-BE49-F238E27FC236}">
                <a16:creationId xmlns:a16="http://schemas.microsoft.com/office/drawing/2014/main" id="{68F7DAF7-30F2-6B43-943C-4F5CC48EB9CC}"/>
              </a:ext>
            </a:extLst>
          </p:cNvPr>
          <p:cNvSpPr>
            <a:spLocks noGrp="1"/>
          </p:cNvSpPr>
          <p:nvPr>
            <p:ph type="pic" sz="quarter" idx="18"/>
          </p:nvPr>
        </p:nvSpPr>
        <p:spPr>
          <a:xfrm>
            <a:off x="6464299" y="3679825"/>
            <a:ext cx="5428953" cy="2497137"/>
          </a:xfrm>
        </p:spPr>
        <p:txBody>
          <a:bodyPr/>
          <a:lstStyle/>
          <a:p>
            <a:endParaRPr lang="en-CA" dirty="0"/>
          </a:p>
        </p:txBody>
      </p:sp>
      <p:pic>
        <p:nvPicPr>
          <p:cNvPr id="10" name="Picture 9">
            <a:extLst>
              <a:ext uri="{FF2B5EF4-FFF2-40B4-BE49-F238E27FC236}">
                <a16:creationId xmlns:a16="http://schemas.microsoft.com/office/drawing/2014/main" id="{740149B1-0A04-1049-8BB5-389B6687B526}"/>
              </a:ext>
            </a:extLst>
          </p:cNvPr>
          <p:cNvPicPr>
            <a:picLocks noChangeAspect="1"/>
          </p:cNvPicPr>
          <p:nvPr userDrawn="1"/>
        </p:nvPicPr>
        <p:blipFill>
          <a:blip r:embed="rId2"/>
          <a:stretch>
            <a:fillRect/>
          </a:stretch>
        </p:blipFill>
        <p:spPr>
          <a:xfrm>
            <a:off x="129200" y="6432549"/>
            <a:ext cx="1903097" cy="307975"/>
          </a:xfrm>
          <a:prstGeom prst="rect">
            <a:avLst/>
          </a:prstGeom>
        </p:spPr>
      </p:pic>
    </p:spTree>
    <p:extLst>
      <p:ext uri="{BB962C8B-B14F-4D97-AF65-F5344CB8AC3E}">
        <p14:creationId xmlns:p14="http://schemas.microsoft.com/office/powerpoint/2010/main" val="29617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33B6EC-F55A-0945-B328-B2EABB3D2C1A}"/>
              </a:ext>
            </a:extLst>
          </p:cNvPr>
          <p:cNvSpPr>
            <a:spLocks noGrp="1" noChangeArrowheads="1"/>
          </p:cNvSpPr>
          <p:nvPr>
            <p:ph type="title"/>
          </p:nvPr>
        </p:nvSpPr>
        <p:spPr bwMode="auto">
          <a:xfrm>
            <a:off x="298747" y="365125"/>
            <a:ext cx="1155035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D9985713-83EB-B740-8FBF-7CD569857234}"/>
              </a:ext>
            </a:extLst>
          </p:cNvPr>
          <p:cNvSpPr>
            <a:spLocks noGrp="1" noChangeArrowheads="1"/>
          </p:cNvSpPr>
          <p:nvPr>
            <p:ph type="body" idx="1"/>
          </p:nvPr>
        </p:nvSpPr>
        <p:spPr bwMode="auto">
          <a:xfrm>
            <a:off x="298747" y="1248191"/>
            <a:ext cx="11550353" cy="492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7">
            <a:extLst>
              <a:ext uri="{FF2B5EF4-FFF2-40B4-BE49-F238E27FC236}">
                <a16:creationId xmlns:a16="http://schemas.microsoft.com/office/drawing/2014/main" id="{23F83AE6-43BA-494C-A69E-DAD6C2D45F23}"/>
              </a:ext>
            </a:extLst>
          </p:cNvPr>
          <p:cNvSpPr>
            <a:spLocks noGrp="1"/>
          </p:cNvSpPr>
          <p:nvPr>
            <p:ph type="sldNum" sz="quarter" idx="4"/>
          </p:nvPr>
        </p:nvSpPr>
        <p:spPr>
          <a:xfrm>
            <a:off x="11422063" y="6608763"/>
            <a:ext cx="676275" cy="223837"/>
          </a:xfrm>
          <a:prstGeom prst="rect">
            <a:avLst/>
          </a:prstGeom>
        </p:spPr>
        <p:txBody>
          <a:bodyPr vert="horz" lIns="0" tIns="0" rIns="0" bIns="0" rtlCol="0" anchor="ctr"/>
          <a:lstStyle>
            <a:lvl1pPr algn="r">
              <a:defRPr sz="799" smtClean="0">
                <a:solidFill>
                  <a:schemeClr val="tx1"/>
                </a:solidFill>
              </a:defRPr>
            </a:lvl1pPr>
          </a:lstStyle>
          <a:p>
            <a:pPr>
              <a:defRPr/>
            </a:pPr>
            <a:fld id="{88E4841E-2BCF-9341-B7A0-E4BE2675F6AD}" type="slidenum">
              <a:rPr lang="en-US"/>
              <a:pPr>
                <a:defRPr/>
              </a:pPr>
              <a:t>‹#›</a:t>
            </a:fld>
            <a:endParaRPr lang="en-US" dirty="0"/>
          </a:p>
        </p:txBody>
      </p:sp>
      <p:sp>
        <p:nvSpPr>
          <p:cNvPr id="11" name="Rectangle 10">
            <a:extLst>
              <a:ext uri="{FF2B5EF4-FFF2-40B4-BE49-F238E27FC236}">
                <a16:creationId xmlns:a16="http://schemas.microsoft.com/office/drawing/2014/main" id="{8BB8C683-5C39-E143-927B-63BE857DE611}"/>
              </a:ext>
            </a:extLst>
          </p:cNvPr>
          <p:cNvSpPr/>
          <p:nvPr userDrawn="1"/>
        </p:nvSpPr>
        <p:spPr>
          <a:xfrm>
            <a:off x="298747" y="-8544"/>
            <a:ext cx="5486313" cy="116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Rectangle 1">
            <a:extLst>
              <a:ext uri="{FF2B5EF4-FFF2-40B4-BE49-F238E27FC236}">
                <a16:creationId xmlns:a16="http://schemas.microsoft.com/office/drawing/2014/main" id="{5924A8BC-23F8-3143-8B3E-681E93BDEE05}"/>
              </a:ext>
            </a:extLst>
          </p:cNvPr>
          <p:cNvSpPr/>
          <p:nvPr userDrawn="1"/>
        </p:nvSpPr>
        <p:spPr>
          <a:xfrm>
            <a:off x="-869244" y="1487311"/>
            <a:ext cx="654756" cy="654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t>Primary</a:t>
            </a:r>
          </a:p>
        </p:txBody>
      </p:sp>
      <p:sp>
        <p:nvSpPr>
          <p:cNvPr id="7" name="Rectangle 6">
            <a:extLst>
              <a:ext uri="{FF2B5EF4-FFF2-40B4-BE49-F238E27FC236}">
                <a16:creationId xmlns:a16="http://schemas.microsoft.com/office/drawing/2014/main" id="{18B52457-D8FA-C444-816D-D7EA34A2F048}"/>
              </a:ext>
            </a:extLst>
          </p:cNvPr>
          <p:cNvSpPr/>
          <p:nvPr userDrawn="1"/>
        </p:nvSpPr>
        <p:spPr>
          <a:xfrm>
            <a:off x="-869244" y="2253102"/>
            <a:ext cx="654756" cy="6547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t>Accent 1</a:t>
            </a:r>
          </a:p>
        </p:txBody>
      </p:sp>
      <p:sp>
        <p:nvSpPr>
          <p:cNvPr id="8" name="Rectangle 7">
            <a:extLst>
              <a:ext uri="{FF2B5EF4-FFF2-40B4-BE49-F238E27FC236}">
                <a16:creationId xmlns:a16="http://schemas.microsoft.com/office/drawing/2014/main" id="{E781D01D-B9FC-4741-9593-B1CBF4E4A871}"/>
              </a:ext>
            </a:extLst>
          </p:cNvPr>
          <p:cNvSpPr/>
          <p:nvPr userDrawn="1"/>
        </p:nvSpPr>
        <p:spPr>
          <a:xfrm>
            <a:off x="-869244" y="3028129"/>
            <a:ext cx="654756" cy="6547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t>Accent 2</a:t>
            </a:r>
          </a:p>
        </p:txBody>
      </p:sp>
      <p:sp>
        <p:nvSpPr>
          <p:cNvPr id="9" name="Rectangle 8">
            <a:extLst>
              <a:ext uri="{FF2B5EF4-FFF2-40B4-BE49-F238E27FC236}">
                <a16:creationId xmlns:a16="http://schemas.microsoft.com/office/drawing/2014/main" id="{75991661-0518-D64F-8C4A-8F16FA62BF06}"/>
              </a:ext>
            </a:extLst>
          </p:cNvPr>
          <p:cNvSpPr/>
          <p:nvPr userDrawn="1"/>
        </p:nvSpPr>
        <p:spPr>
          <a:xfrm>
            <a:off x="-869244" y="3818466"/>
            <a:ext cx="654756" cy="6547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1000" dirty="0"/>
              <a:t>Accent 3</a:t>
            </a:r>
          </a:p>
        </p:txBody>
      </p:sp>
      <p:sp>
        <p:nvSpPr>
          <p:cNvPr id="10" name="Rectangle 9">
            <a:extLst>
              <a:ext uri="{FF2B5EF4-FFF2-40B4-BE49-F238E27FC236}">
                <a16:creationId xmlns:a16="http://schemas.microsoft.com/office/drawing/2014/main" id="{00533F11-E224-3E41-A7D4-4AFBAC6C9E46}"/>
              </a:ext>
            </a:extLst>
          </p:cNvPr>
          <p:cNvSpPr/>
          <p:nvPr userDrawn="1"/>
        </p:nvSpPr>
        <p:spPr>
          <a:xfrm>
            <a:off x="-869244" y="4619208"/>
            <a:ext cx="654756" cy="6547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1000" dirty="0"/>
              <a:t>Accent 4</a:t>
            </a:r>
          </a:p>
        </p:txBody>
      </p:sp>
      <p:sp>
        <p:nvSpPr>
          <p:cNvPr id="12" name="Rectangle 11">
            <a:extLst>
              <a:ext uri="{FF2B5EF4-FFF2-40B4-BE49-F238E27FC236}">
                <a16:creationId xmlns:a16="http://schemas.microsoft.com/office/drawing/2014/main" id="{001E1957-B587-7B48-91ED-D658DE3375C2}"/>
              </a:ext>
            </a:extLst>
          </p:cNvPr>
          <p:cNvSpPr/>
          <p:nvPr userDrawn="1"/>
        </p:nvSpPr>
        <p:spPr>
          <a:xfrm>
            <a:off x="-869244" y="5419950"/>
            <a:ext cx="654756" cy="6547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1000" dirty="0"/>
              <a:t>Accent 5</a:t>
            </a:r>
          </a:p>
        </p:txBody>
      </p:sp>
    </p:spTree>
  </p:cSld>
  <p:clrMap bg1="lt1" tx1="dk1" bg2="lt2" tx2="dk2" accent1="accent1" accent2="accent2" accent3="accent3" accent4="accent4" accent5="accent5" accent6="accent6" hlink="hlink" folHlink="folHlink"/>
  <p:sldLayoutIdLst>
    <p:sldLayoutId id="2147484082" r:id="rId1"/>
    <p:sldLayoutId id="2147484084" r:id="rId2"/>
    <p:sldLayoutId id="2147484083" r:id="rId3"/>
    <p:sldLayoutId id="2147484182" r:id="rId4"/>
    <p:sldLayoutId id="2147484085" r:id="rId5"/>
    <p:sldLayoutId id="2147484086" r:id="rId6"/>
    <p:sldLayoutId id="2147484087" r:id="rId7"/>
    <p:sldLayoutId id="2147484088" r:id="rId8"/>
    <p:sldLayoutId id="2147484183" r:id="rId9"/>
    <p:sldLayoutId id="2147484089" r:id="rId10"/>
    <p:sldLayoutId id="2147484090" r:id="rId11"/>
    <p:sldLayoutId id="2147484091" r:id="rId12"/>
    <p:sldLayoutId id="2147484181" r:id="rId13"/>
    <p:sldLayoutId id="2147484179" r:id="rId14"/>
    <p:sldLayoutId id="2147484152" r:id="rId15"/>
    <p:sldLayoutId id="2147484153" r:id="rId16"/>
    <p:sldLayoutId id="2147484159" r:id="rId17"/>
    <p:sldLayoutId id="2147484081" r:id="rId18"/>
    <p:sldLayoutId id="2147484096" r:id="rId19"/>
  </p:sldLayoutIdLst>
  <p:hf hdr="0" ftr="0" dt="0"/>
  <p:txStyles>
    <p:titleStyle>
      <a:lvl1pPr algn="l" defTabSz="912813" rtl="0" eaLnBrk="0" fontAlgn="base" hangingPunct="0">
        <a:lnSpc>
          <a:spcPct val="90000"/>
        </a:lnSpc>
        <a:spcBef>
          <a:spcPct val="0"/>
        </a:spcBef>
        <a:spcAft>
          <a:spcPct val="0"/>
        </a:spcAft>
        <a:defRPr sz="2800" b="1"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Lato Black" pitchFamily="34" charset="0"/>
        </a:defRPr>
      </a:lvl2pPr>
      <a:lvl3pPr algn="l" defTabSz="912813" rtl="0" eaLnBrk="0" fontAlgn="base" hangingPunct="0">
        <a:lnSpc>
          <a:spcPct val="90000"/>
        </a:lnSpc>
        <a:spcBef>
          <a:spcPct val="0"/>
        </a:spcBef>
        <a:spcAft>
          <a:spcPct val="0"/>
        </a:spcAft>
        <a:defRPr sz="4400">
          <a:solidFill>
            <a:schemeClr val="tx1"/>
          </a:solidFill>
          <a:latin typeface="Lato Black" pitchFamily="34" charset="0"/>
        </a:defRPr>
      </a:lvl3pPr>
      <a:lvl4pPr algn="l" defTabSz="912813" rtl="0" eaLnBrk="0" fontAlgn="base" hangingPunct="0">
        <a:lnSpc>
          <a:spcPct val="90000"/>
        </a:lnSpc>
        <a:spcBef>
          <a:spcPct val="0"/>
        </a:spcBef>
        <a:spcAft>
          <a:spcPct val="0"/>
        </a:spcAft>
        <a:defRPr sz="4400">
          <a:solidFill>
            <a:schemeClr val="tx1"/>
          </a:solidFill>
          <a:latin typeface="Lato Black" pitchFamily="34" charset="0"/>
        </a:defRPr>
      </a:lvl4pPr>
      <a:lvl5pPr algn="l" defTabSz="912813" rtl="0" eaLnBrk="0" fontAlgn="base" hangingPunct="0">
        <a:lnSpc>
          <a:spcPct val="90000"/>
        </a:lnSpc>
        <a:spcBef>
          <a:spcPct val="0"/>
        </a:spcBef>
        <a:spcAft>
          <a:spcPct val="0"/>
        </a:spcAft>
        <a:defRPr sz="4400">
          <a:solidFill>
            <a:schemeClr val="tx1"/>
          </a:solidFill>
          <a:latin typeface="Lato Black" pitchFamily="34" charset="0"/>
        </a:defRPr>
      </a:lvl5pPr>
      <a:lvl6pPr marL="457200" algn="l" defTabSz="912813" rtl="0" fontAlgn="base">
        <a:lnSpc>
          <a:spcPct val="90000"/>
        </a:lnSpc>
        <a:spcBef>
          <a:spcPct val="0"/>
        </a:spcBef>
        <a:spcAft>
          <a:spcPct val="0"/>
        </a:spcAft>
        <a:defRPr sz="4400">
          <a:solidFill>
            <a:schemeClr val="tx1"/>
          </a:solidFill>
          <a:latin typeface="Lato Black" pitchFamily="34" charset="0"/>
        </a:defRPr>
      </a:lvl6pPr>
      <a:lvl7pPr marL="914400" algn="l" defTabSz="912813" rtl="0" fontAlgn="base">
        <a:lnSpc>
          <a:spcPct val="90000"/>
        </a:lnSpc>
        <a:spcBef>
          <a:spcPct val="0"/>
        </a:spcBef>
        <a:spcAft>
          <a:spcPct val="0"/>
        </a:spcAft>
        <a:defRPr sz="4400">
          <a:solidFill>
            <a:schemeClr val="tx1"/>
          </a:solidFill>
          <a:latin typeface="Lato Black" pitchFamily="34" charset="0"/>
        </a:defRPr>
      </a:lvl7pPr>
      <a:lvl8pPr marL="1371600" algn="l" defTabSz="912813" rtl="0" fontAlgn="base">
        <a:lnSpc>
          <a:spcPct val="90000"/>
        </a:lnSpc>
        <a:spcBef>
          <a:spcPct val="0"/>
        </a:spcBef>
        <a:spcAft>
          <a:spcPct val="0"/>
        </a:spcAft>
        <a:defRPr sz="4400">
          <a:solidFill>
            <a:schemeClr val="tx1"/>
          </a:solidFill>
          <a:latin typeface="Lato Black" pitchFamily="34" charset="0"/>
        </a:defRPr>
      </a:lvl8pPr>
      <a:lvl9pPr marL="1828800" algn="l" defTabSz="912813" rtl="0" fontAlgn="base">
        <a:lnSpc>
          <a:spcPct val="90000"/>
        </a:lnSpc>
        <a:spcBef>
          <a:spcPct val="0"/>
        </a:spcBef>
        <a:spcAft>
          <a:spcPct val="0"/>
        </a:spcAft>
        <a:defRPr sz="4400">
          <a:solidFill>
            <a:schemeClr val="tx1"/>
          </a:solidFill>
          <a:latin typeface="Lato Black" pitchFamily="34" charset="0"/>
        </a:defRPr>
      </a:lvl9pPr>
    </p:titleStyle>
    <p:bodyStyle>
      <a:lvl1pPr marL="0" indent="0" algn="l" defTabSz="912813" rtl="0" eaLnBrk="0" fontAlgn="base" hangingPunct="0">
        <a:lnSpc>
          <a:spcPct val="90000"/>
        </a:lnSpc>
        <a:spcBef>
          <a:spcPts val="1000"/>
        </a:spcBef>
        <a:spcAft>
          <a:spcPct val="0"/>
        </a:spcAft>
        <a:buFont typeface="Arial" panose="020B0604020202020204" pitchFamily="34" charset="0"/>
        <a:buNone/>
        <a:defRPr sz="1800" kern="1200">
          <a:solidFill>
            <a:schemeClr val="tx1"/>
          </a:solidFill>
          <a:latin typeface="+mn-lt"/>
          <a:ea typeface="+mn-ea"/>
          <a:cs typeface="+mn-cs"/>
        </a:defRPr>
      </a:lvl1pPr>
      <a:lvl2pPr marL="4572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2pPr>
      <a:lvl3pPr marL="9144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4pPr>
      <a:lvl5pPr marL="18288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232" userDrawn="1">
          <p15:clr>
            <a:srgbClr val="F26B43"/>
          </p15:clr>
        </p15:guide>
        <p15:guide id="4" orient="horz" pos="22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3.wdp"/><Relationship Id="rId4" Type="http://schemas.openxmlformats.org/officeDocument/2006/relationships/image" Target="../media/image3.sv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png"/><Relationship Id="rId7" Type="http://schemas.openxmlformats.org/officeDocument/2006/relationships/image" Target="../media/image2.png"/><Relationship Id="rId12"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4.wdp"/><Relationship Id="rId11" Type="http://schemas.openxmlformats.org/officeDocument/2006/relationships/image" Target="../media/image3.png"/><Relationship Id="rId5" Type="http://schemas.openxmlformats.org/officeDocument/2006/relationships/image" Target="../media/image6.png"/><Relationship Id="rId10" Type="http://schemas.microsoft.com/office/2007/relationships/hdphoto" Target="../media/hdphoto2.wdp"/><Relationship Id="rId4" Type="http://schemas.microsoft.com/office/2007/relationships/hdphoto" Target="../media/hdphoto3.wdp"/><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AE00-6ECD-124D-8AC4-B487AFA82BCC}"/>
              </a:ext>
            </a:extLst>
          </p:cNvPr>
          <p:cNvSpPr>
            <a:spLocks noGrp="1"/>
          </p:cNvSpPr>
          <p:nvPr>
            <p:ph type="title"/>
          </p:nvPr>
        </p:nvSpPr>
        <p:spPr/>
        <p:txBody>
          <a:bodyPr/>
          <a:lstStyle/>
          <a:p>
            <a:r>
              <a:rPr lang="en-CA" dirty="0">
                <a:solidFill>
                  <a:schemeClr val="tx1"/>
                </a:solidFill>
              </a:rPr>
              <a:t>Prairie Payment Initiative</a:t>
            </a:r>
          </a:p>
        </p:txBody>
      </p:sp>
      <p:sp>
        <p:nvSpPr>
          <p:cNvPr id="3" name="Text Placeholder 2">
            <a:extLst>
              <a:ext uri="{FF2B5EF4-FFF2-40B4-BE49-F238E27FC236}">
                <a16:creationId xmlns:a16="http://schemas.microsoft.com/office/drawing/2014/main" id="{29418AAC-BA38-CF4C-9414-603836AF0152}"/>
              </a:ext>
            </a:extLst>
          </p:cNvPr>
          <p:cNvSpPr>
            <a:spLocks noGrp="1"/>
          </p:cNvSpPr>
          <p:nvPr>
            <p:ph type="body" sz="quarter" idx="10"/>
          </p:nvPr>
        </p:nvSpPr>
        <p:spPr/>
        <p:txBody>
          <a:bodyPr/>
          <a:lstStyle/>
          <a:p>
            <a:pPr>
              <a:spcBef>
                <a:spcPts val="0"/>
              </a:spcBef>
            </a:pPr>
            <a:r>
              <a:rPr lang="en-CA" dirty="0"/>
              <a:t>Change impacts workshop approach</a:t>
            </a:r>
          </a:p>
        </p:txBody>
      </p:sp>
      <p:sp>
        <p:nvSpPr>
          <p:cNvPr id="4" name="Text Placeholder 3">
            <a:extLst>
              <a:ext uri="{FF2B5EF4-FFF2-40B4-BE49-F238E27FC236}">
                <a16:creationId xmlns:a16="http://schemas.microsoft.com/office/drawing/2014/main" id="{8DCA5F26-30B6-B347-89A0-92C176BD0166}"/>
              </a:ext>
            </a:extLst>
          </p:cNvPr>
          <p:cNvSpPr>
            <a:spLocks noGrp="1"/>
          </p:cNvSpPr>
          <p:nvPr>
            <p:ph type="body" sz="quarter" idx="11"/>
          </p:nvPr>
        </p:nvSpPr>
        <p:spPr/>
        <p:txBody>
          <a:bodyPr/>
          <a:lstStyle/>
          <a:p>
            <a:r>
              <a:rPr lang="en-CA" dirty="0"/>
              <a:t>July 16, 2020</a:t>
            </a:r>
          </a:p>
        </p:txBody>
      </p:sp>
      <p:sp>
        <p:nvSpPr>
          <p:cNvPr id="5" name="Rectangle 4">
            <a:extLst>
              <a:ext uri="{FF2B5EF4-FFF2-40B4-BE49-F238E27FC236}">
                <a16:creationId xmlns:a16="http://schemas.microsoft.com/office/drawing/2014/main" id="{0519F636-6336-1C4D-B301-3B3809792288}"/>
              </a:ext>
            </a:extLst>
          </p:cNvPr>
          <p:cNvSpPr/>
          <p:nvPr/>
        </p:nvSpPr>
        <p:spPr>
          <a:xfrm>
            <a:off x="298747" y="5138670"/>
            <a:ext cx="7274030" cy="798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DRAFT – for </a:t>
            </a:r>
            <a:r>
              <a:rPr lang="en-US"/>
              <a:t>discussion purposes on</a:t>
            </a:r>
          </a:p>
        </p:txBody>
      </p:sp>
    </p:spTree>
    <p:extLst>
      <p:ext uri="{BB962C8B-B14F-4D97-AF65-F5344CB8AC3E}">
        <p14:creationId xmlns:p14="http://schemas.microsoft.com/office/powerpoint/2010/main" val="357891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84E00-7980-7542-B822-73ECF76A18E7}"/>
              </a:ext>
            </a:extLst>
          </p:cNvPr>
          <p:cNvSpPr/>
          <p:nvPr/>
        </p:nvSpPr>
        <p:spPr>
          <a:xfrm>
            <a:off x="108705" y="6364896"/>
            <a:ext cx="2217052" cy="427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Title 6">
            <a:extLst>
              <a:ext uri="{FF2B5EF4-FFF2-40B4-BE49-F238E27FC236}">
                <a16:creationId xmlns:a16="http://schemas.microsoft.com/office/drawing/2014/main" id="{97DE7231-75EE-5B4E-9A55-D2C60996E1C3}"/>
              </a:ext>
            </a:extLst>
          </p:cNvPr>
          <p:cNvSpPr>
            <a:spLocks noGrp="1"/>
          </p:cNvSpPr>
          <p:nvPr>
            <p:ph type="title"/>
          </p:nvPr>
        </p:nvSpPr>
        <p:spPr/>
        <p:txBody>
          <a:bodyPr/>
          <a:lstStyle/>
          <a:p>
            <a:r>
              <a:rPr lang="en-US" dirty="0"/>
              <a:t>Change impacts approach summary</a:t>
            </a:r>
          </a:p>
        </p:txBody>
      </p:sp>
      <p:sp>
        <p:nvSpPr>
          <p:cNvPr id="14" name="Text Placeholder 3">
            <a:extLst>
              <a:ext uri="{FF2B5EF4-FFF2-40B4-BE49-F238E27FC236}">
                <a16:creationId xmlns:a16="http://schemas.microsoft.com/office/drawing/2014/main" id="{32848573-0703-B84B-A1A1-033BD43E6C23}"/>
              </a:ext>
            </a:extLst>
          </p:cNvPr>
          <p:cNvSpPr txBox="1">
            <a:spLocks/>
          </p:cNvSpPr>
          <p:nvPr/>
        </p:nvSpPr>
        <p:spPr bwMode="auto">
          <a:xfrm>
            <a:off x="298748" y="931273"/>
            <a:ext cx="11893252" cy="34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spAutoFit/>
          </a:bodyPr>
          <a:lstStyle>
            <a:lvl1pPr marL="0" indent="0" algn="l" defTabSz="912813" rtl="0" eaLnBrk="0" fontAlgn="base" hangingPunct="0">
              <a:lnSpc>
                <a:spcPct val="90000"/>
              </a:lnSpc>
              <a:spcBef>
                <a:spcPts val="1000"/>
              </a:spcBef>
              <a:spcAft>
                <a:spcPct val="0"/>
              </a:spcAft>
              <a:buFont typeface="Arial" panose="020B0604020202020204" pitchFamily="34" charset="0"/>
              <a:buNone/>
              <a:defRPr sz="1800" b="0" i="0" kern="1200" spc="300">
                <a:solidFill>
                  <a:schemeClr val="bg1">
                    <a:lumMod val="50000"/>
                  </a:schemeClr>
                </a:solidFill>
                <a:latin typeface="+mj-lt"/>
                <a:ea typeface="+mn-ea"/>
                <a:cs typeface="+mn-cs"/>
              </a:defRPr>
            </a:lvl1pPr>
            <a:lvl2pPr marL="4572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2pPr>
            <a:lvl3pPr marL="9144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4pPr>
            <a:lvl5pPr marL="18288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CA" dirty="0"/>
              <a:t>Change impacts and communication strategy are created using the following approach:</a:t>
            </a:r>
          </a:p>
        </p:txBody>
      </p:sp>
      <p:sp>
        <p:nvSpPr>
          <p:cNvPr id="70" name="Slide Number Placeholder 4">
            <a:extLst>
              <a:ext uri="{FF2B5EF4-FFF2-40B4-BE49-F238E27FC236}">
                <a16:creationId xmlns:a16="http://schemas.microsoft.com/office/drawing/2014/main" id="{36C3D97D-A7ED-2F4A-B320-B99E891A32B2}"/>
              </a:ext>
            </a:extLst>
          </p:cNvPr>
          <p:cNvSpPr>
            <a:spLocks noGrp="1"/>
          </p:cNvSpPr>
          <p:nvPr>
            <p:ph type="sldNum" sz="quarter" idx="10"/>
          </p:nvPr>
        </p:nvSpPr>
        <p:spPr>
          <a:xfrm>
            <a:off x="11399224" y="6530543"/>
            <a:ext cx="676275" cy="223837"/>
          </a:xfrm>
        </p:spPr>
        <p:txBody>
          <a:bodyPr/>
          <a:lstStyle/>
          <a:p>
            <a:pPr>
              <a:defRPr/>
            </a:pPr>
            <a:fld id="{764873B0-7ADC-A249-94C8-C8182A96C36D}" type="slidenum">
              <a:rPr lang="en-US" smtClean="0"/>
              <a:pPr>
                <a:defRPr/>
              </a:pPr>
              <a:t>2</a:t>
            </a:fld>
            <a:endParaRPr lang="en-US" dirty="0"/>
          </a:p>
        </p:txBody>
      </p:sp>
      <p:sp>
        <p:nvSpPr>
          <p:cNvPr id="30" name="Rectangle 29">
            <a:extLst>
              <a:ext uri="{FF2B5EF4-FFF2-40B4-BE49-F238E27FC236}">
                <a16:creationId xmlns:a16="http://schemas.microsoft.com/office/drawing/2014/main" id="{56CB6DBB-9C05-4040-B3E3-262437D19785}"/>
              </a:ext>
            </a:extLst>
          </p:cNvPr>
          <p:cNvSpPr/>
          <p:nvPr/>
        </p:nvSpPr>
        <p:spPr>
          <a:xfrm>
            <a:off x="469642" y="1728273"/>
            <a:ext cx="2628000" cy="6120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solidFill>
                  <a:schemeClr val="tx1"/>
                </a:solidFill>
              </a:rPr>
              <a:t>Current state payments processes </a:t>
            </a:r>
          </a:p>
        </p:txBody>
      </p:sp>
      <p:sp>
        <p:nvSpPr>
          <p:cNvPr id="31" name="Rectangle 30">
            <a:extLst>
              <a:ext uri="{FF2B5EF4-FFF2-40B4-BE49-F238E27FC236}">
                <a16:creationId xmlns:a16="http://schemas.microsoft.com/office/drawing/2014/main" id="{F0AC0C13-37F2-EE44-B7CD-E4960E636508}"/>
              </a:ext>
            </a:extLst>
          </p:cNvPr>
          <p:cNvSpPr/>
          <p:nvPr/>
        </p:nvSpPr>
        <p:spPr>
          <a:xfrm>
            <a:off x="9231895" y="1728273"/>
            <a:ext cx="2628000" cy="6120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solidFill>
                  <a:schemeClr val="tx1"/>
                </a:solidFill>
              </a:rPr>
              <a:t>Credit union’s personas and/or roles</a:t>
            </a:r>
            <a:endParaRPr lang="en-CA" sz="1200" dirty="0">
              <a:solidFill>
                <a:schemeClr val="tx1"/>
              </a:solidFill>
            </a:endParaRPr>
          </a:p>
        </p:txBody>
      </p:sp>
      <p:sp>
        <p:nvSpPr>
          <p:cNvPr id="33" name="Rectangle 32">
            <a:extLst>
              <a:ext uri="{FF2B5EF4-FFF2-40B4-BE49-F238E27FC236}">
                <a16:creationId xmlns:a16="http://schemas.microsoft.com/office/drawing/2014/main" id="{024412A6-5CFA-FB40-8E28-F2CAF7347EEF}"/>
              </a:ext>
            </a:extLst>
          </p:cNvPr>
          <p:cNvSpPr/>
          <p:nvPr/>
        </p:nvSpPr>
        <p:spPr>
          <a:xfrm>
            <a:off x="469641" y="1276561"/>
            <a:ext cx="11390254" cy="309600"/>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75"/>
            <a:r>
              <a:rPr lang="en-US" sz="1600" b="1" dirty="0">
                <a:solidFill>
                  <a:srgbClr val="FFFFFF"/>
                </a:solidFill>
              </a:rPr>
              <a:t>Change impact approach</a:t>
            </a:r>
            <a:endParaRPr lang="en-CA" sz="1600" b="1" dirty="0">
              <a:solidFill>
                <a:srgbClr val="FFFFFF"/>
              </a:solidFill>
            </a:endParaRPr>
          </a:p>
        </p:txBody>
      </p:sp>
      <p:sp>
        <p:nvSpPr>
          <p:cNvPr id="35" name="Rectangle 34">
            <a:extLst>
              <a:ext uri="{FF2B5EF4-FFF2-40B4-BE49-F238E27FC236}">
                <a16:creationId xmlns:a16="http://schemas.microsoft.com/office/drawing/2014/main" id="{CF4809A7-17E8-8541-8793-0DECE0081B62}"/>
              </a:ext>
            </a:extLst>
          </p:cNvPr>
          <p:cNvSpPr/>
          <p:nvPr/>
        </p:nvSpPr>
        <p:spPr>
          <a:xfrm>
            <a:off x="4850769" y="1728273"/>
            <a:ext cx="2628000" cy="6120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solidFill>
                  <a:schemeClr val="tx1"/>
                </a:solidFill>
              </a:rPr>
              <a:t>Target state payments processes</a:t>
            </a:r>
          </a:p>
        </p:txBody>
      </p:sp>
      <p:cxnSp>
        <p:nvCxnSpPr>
          <p:cNvPr id="36" name="Straight Arrow Connector 35">
            <a:extLst>
              <a:ext uri="{FF2B5EF4-FFF2-40B4-BE49-F238E27FC236}">
                <a16:creationId xmlns:a16="http://schemas.microsoft.com/office/drawing/2014/main" id="{631E40A3-4802-6945-A25A-F28A24E43F0E}"/>
              </a:ext>
            </a:extLst>
          </p:cNvPr>
          <p:cNvCxnSpPr>
            <a:cxnSpLocks/>
            <a:stCxn id="35" idx="2"/>
            <a:endCxn id="51" idx="0"/>
          </p:cNvCxnSpPr>
          <p:nvPr/>
        </p:nvCxnSpPr>
        <p:spPr>
          <a:xfrm>
            <a:off x="6164769" y="2340273"/>
            <a:ext cx="0" cy="277612"/>
          </a:xfrm>
          <a:prstGeom prst="straightConnector1">
            <a:avLst/>
          </a:prstGeom>
          <a:ln w="127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852384A2-E4C5-3943-ADF8-38BC86A40708}"/>
              </a:ext>
            </a:extLst>
          </p:cNvPr>
          <p:cNvSpPr/>
          <p:nvPr/>
        </p:nvSpPr>
        <p:spPr>
          <a:xfrm>
            <a:off x="469641" y="5370902"/>
            <a:ext cx="11390254" cy="309600"/>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75"/>
            <a:r>
              <a:rPr lang="en-US" sz="1600" b="1">
                <a:solidFill>
                  <a:srgbClr val="FFFFFF"/>
                </a:solidFill>
              </a:rPr>
              <a:t>Validation timeline</a:t>
            </a:r>
            <a:endParaRPr lang="en-CA" sz="1600" b="1" dirty="0">
              <a:solidFill>
                <a:srgbClr val="FFFFFF"/>
              </a:solidFill>
            </a:endParaRPr>
          </a:p>
        </p:txBody>
      </p:sp>
      <p:sp>
        <p:nvSpPr>
          <p:cNvPr id="39" name="Rectangle 38">
            <a:extLst>
              <a:ext uri="{FF2B5EF4-FFF2-40B4-BE49-F238E27FC236}">
                <a16:creationId xmlns:a16="http://schemas.microsoft.com/office/drawing/2014/main" id="{9AA57A92-3CD3-5C49-8D80-C18BA475D4BD}"/>
              </a:ext>
            </a:extLst>
          </p:cNvPr>
          <p:cNvSpPr/>
          <p:nvPr/>
        </p:nvSpPr>
        <p:spPr>
          <a:xfrm>
            <a:off x="469641" y="5791932"/>
            <a:ext cx="2628000" cy="6120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solidFill>
                  <a:schemeClr val="tx1"/>
                </a:solidFill>
              </a:rPr>
              <a:t>Assess target state processes</a:t>
            </a:r>
          </a:p>
          <a:p>
            <a:pPr algn="ctr"/>
            <a:r>
              <a:rPr lang="en-CA" sz="1200" dirty="0">
                <a:solidFill>
                  <a:schemeClr val="tx1"/>
                </a:solidFill>
              </a:rPr>
              <a:t>(date)</a:t>
            </a:r>
          </a:p>
        </p:txBody>
      </p:sp>
      <p:sp>
        <p:nvSpPr>
          <p:cNvPr id="41" name="Rectangle 40">
            <a:extLst>
              <a:ext uri="{FF2B5EF4-FFF2-40B4-BE49-F238E27FC236}">
                <a16:creationId xmlns:a16="http://schemas.microsoft.com/office/drawing/2014/main" id="{9382E120-1A09-9C4D-8221-51254E50439F}"/>
              </a:ext>
            </a:extLst>
          </p:cNvPr>
          <p:cNvSpPr/>
          <p:nvPr/>
        </p:nvSpPr>
        <p:spPr>
          <a:xfrm>
            <a:off x="4850769" y="3765916"/>
            <a:ext cx="2628000" cy="5112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solidFill>
                  <a:schemeClr val="tx1"/>
                </a:solidFill>
              </a:rPr>
              <a:t>Assess severity</a:t>
            </a:r>
            <a:endParaRPr lang="en-CA" sz="1200" dirty="0">
              <a:solidFill>
                <a:schemeClr val="tx1"/>
              </a:solidFill>
            </a:endParaRPr>
          </a:p>
        </p:txBody>
      </p:sp>
      <p:cxnSp>
        <p:nvCxnSpPr>
          <p:cNvPr id="42" name="Straight Arrow Connector 41">
            <a:extLst>
              <a:ext uri="{FF2B5EF4-FFF2-40B4-BE49-F238E27FC236}">
                <a16:creationId xmlns:a16="http://schemas.microsoft.com/office/drawing/2014/main" id="{CC752B80-162D-B145-B1A9-55D27B7B73AB}"/>
              </a:ext>
            </a:extLst>
          </p:cNvPr>
          <p:cNvCxnSpPr>
            <a:cxnSpLocks/>
            <a:stCxn id="51" idx="2"/>
            <a:endCxn id="41" idx="0"/>
          </p:cNvCxnSpPr>
          <p:nvPr/>
        </p:nvCxnSpPr>
        <p:spPr>
          <a:xfrm>
            <a:off x="6164769" y="3549296"/>
            <a:ext cx="0" cy="216620"/>
          </a:xfrm>
          <a:prstGeom prst="straightConnector1">
            <a:avLst/>
          </a:prstGeom>
          <a:ln w="127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064C6D62-433E-4C44-B507-4A57205CCD3F}"/>
              </a:ext>
            </a:extLst>
          </p:cNvPr>
          <p:cNvSpPr/>
          <p:nvPr/>
        </p:nvSpPr>
        <p:spPr>
          <a:xfrm>
            <a:off x="3390392" y="5791932"/>
            <a:ext cx="2628000" cy="6120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solidFill>
                  <a:schemeClr val="tx1"/>
                </a:solidFill>
              </a:rPr>
              <a:t>Change impacts workshops</a:t>
            </a:r>
          </a:p>
          <a:p>
            <a:pPr algn="ctr"/>
            <a:r>
              <a:rPr lang="en-CA" sz="1200" dirty="0">
                <a:solidFill>
                  <a:schemeClr val="tx1"/>
                </a:solidFill>
              </a:rPr>
              <a:t>(date)</a:t>
            </a:r>
          </a:p>
        </p:txBody>
      </p:sp>
      <p:sp>
        <p:nvSpPr>
          <p:cNvPr id="44" name="Rectangle 43">
            <a:extLst>
              <a:ext uri="{FF2B5EF4-FFF2-40B4-BE49-F238E27FC236}">
                <a16:creationId xmlns:a16="http://schemas.microsoft.com/office/drawing/2014/main" id="{ABCB8101-5BB3-1C47-AEBC-89E3B572A45E}"/>
              </a:ext>
            </a:extLst>
          </p:cNvPr>
          <p:cNvSpPr/>
          <p:nvPr/>
        </p:nvSpPr>
        <p:spPr>
          <a:xfrm>
            <a:off x="6311143" y="5791932"/>
            <a:ext cx="2628000" cy="6120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solidFill>
                  <a:schemeClr val="tx1"/>
                </a:solidFill>
              </a:rPr>
              <a:t>Create journey maps by persona</a:t>
            </a:r>
          </a:p>
          <a:p>
            <a:pPr algn="ctr"/>
            <a:r>
              <a:rPr lang="en-CA" sz="1200" dirty="0">
                <a:solidFill>
                  <a:schemeClr val="tx1"/>
                </a:solidFill>
              </a:rPr>
              <a:t>(date)</a:t>
            </a:r>
          </a:p>
        </p:txBody>
      </p:sp>
      <p:sp>
        <p:nvSpPr>
          <p:cNvPr id="45" name="Rectangle 44">
            <a:extLst>
              <a:ext uri="{FF2B5EF4-FFF2-40B4-BE49-F238E27FC236}">
                <a16:creationId xmlns:a16="http://schemas.microsoft.com/office/drawing/2014/main" id="{71F58A9B-037B-FC48-8622-CA6F3223BA1D}"/>
              </a:ext>
            </a:extLst>
          </p:cNvPr>
          <p:cNvSpPr/>
          <p:nvPr/>
        </p:nvSpPr>
        <p:spPr>
          <a:xfrm>
            <a:off x="9231895" y="5791932"/>
            <a:ext cx="2628000" cy="6120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solidFill>
                  <a:schemeClr val="tx1"/>
                </a:solidFill>
              </a:rPr>
              <a:t>Validate communications / change plan</a:t>
            </a:r>
          </a:p>
          <a:p>
            <a:pPr algn="ctr"/>
            <a:r>
              <a:rPr lang="en-CA" sz="1200" dirty="0">
                <a:solidFill>
                  <a:schemeClr val="tx1"/>
                </a:solidFill>
              </a:rPr>
              <a:t>(date)</a:t>
            </a:r>
          </a:p>
        </p:txBody>
      </p:sp>
      <p:cxnSp>
        <p:nvCxnSpPr>
          <p:cNvPr id="46" name="Straight Arrow Connector 45">
            <a:extLst>
              <a:ext uri="{FF2B5EF4-FFF2-40B4-BE49-F238E27FC236}">
                <a16:creationId xmlns:a16="http://schemas.microsoft.com/office/drawing/2014/main" id="{F1E02DBB-D6E8-6844-A527-92262922F31E}"/>
              </a:ext>
            </a:extLst>
          </p:cNvPr>
          <p:cNvCxnSpPr>
            <a:cxnSpLocks/>
            <a:stCxn id="39" idx="3"/>
            <a:endCxn id="43" idx="1"/>
          </p:cNvCxnSpPr>
          <p:nvPr/>
        </p:nvCxnSpPr>
        <p:spPr>
          <a:xfrm>
            <a:off x="3097641" y="6097932"/>
            <a:ext cx="292751" cy="0"/>
          </a:xfrm>
          <a:prstGeom prst="straightConnector1">
            <a:avLst/>
          </a:prstGeom>
          <a:ln w="127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E92651D8-1E52-AE4A-BEE5-81B98C323704}"/>
              </a:ext>
            </a:extLst>
          </p:cNvPr>
          <p:cNvCxnSpPr>
            <a:cxnSpLocks/>
            <a:stCxn id="43" idx="3"/>
            <a:endCxn id="44" idx="1"/>
          </p:cNvCxnSpPr>
          <p:nvPr/>
        </p:nvCxnSpPr>
        <p:spPr>
          <a:xfrm>
            <a:off x="6018392" y="6097932"/>
            <a:ext cx="292751" cy="0"/>
          </a:xfrm>
          <a:prstGeom prst="straightConnector1">
            <a:avLst/>
          </a:prstGeom>
          <a:ln w="127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C7D801EA-0975-C84C-9B90-AFF96CB49D67}"/>
              </a:ext>
            </a:extLst>
          </p:cNvPr>
          <p:cNvCxnSpPr>
            <a:cxnSpLocks/>
            <a:stCxn id="44" idx="3"/>
            <a:endCxn id="45" idx="1"/>
          </p:cNvCxnSpPr>
          <p:nvPr/>
        </p:nvCxnSpPr>
        <p:spPr>
          <a:xfrm>
            <a:off x="8939143" y="6097932"/>
            <a:ext cx="292752" cy="0"/>
          </a:xfrm>
          <a:prstGeom prst="straightConnector1">
            <a:avLst/>
          </a:prstGeom>
          <a:ln w="127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49" name="Isosceles Triangle 1">
            <a:extLst>
              <a:ext uri="{FF2B5EF4-FFF2-40B4-BE49-F238E27FC236}">
                <a16:creationId xmlns:a16="http://schemas.microsoft.com/office/drawing/2014/main" id="{6443EF3D-E225-7245-8CD2-40D113130AEF}"/>
              </a:ext>
            </a:extLst>
          </p:cNvPr>
          <p:cNvSpPr/>
          <p:nvPr/>
        </p:nvSpPr>
        <p:spPr>
          <a:xfrm rot="10800000">
            <a:off x="466471" y="5110902"/>
            <a:ext cx="11393424" cy="148570"/>
          </a:xfrm>
          <a:prstGeom prst="triangl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60FA99EF-7C33-D344-84BF-CF01EB2C2CC3}"/>
              </a:ext>
            </a:extLst>
          </p:cNvPr>
          <p:cNvGrpSpPr/>
          <p:nvPr/>
        </p:nvGrpSpPr>
        <p:grpSpPr>
          <a:xfrm>
            <a:off x="4850769" y="2617885"/>
            <a:ext cx="2628000" cy="931411"/>
            <a:chOff x="4850769" y="2867612"/>
            <a:chExt cx="2628000" cy="931411"/>
          </a:xfrm>
        </p:grpSpPr>
        <p:sp>
          <p:nvSpPr>
            <p:cNvPr id="51" name="Rectangle 50">
              <a:extLst>
                <a:ext uri="{FF2B5EF4-FFF2-40B4-BE49-F238E27FC236}">
                  <a16:creationId xmlns:a16="http://schemas.microsoft.com/office/drawing/2014/main" id="{FC3BD480-7CA0-694F-9DD3-A92E86D286E2}"/>
                </a:ext>
              </a:extLst>
            </p:cNvPr>
            <p:cNvSpPr/>
            <p:nvPr/>
          </p:nvSpPr>
          <p:spPr>
            <a:xfrm>
              <a:off x="4850769" y="2867612"/>
              <a:ext cx="2628000" cy="931411"/>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CA" sz="1400" dirty="0">
                  <a:solidFill>
                    <a:schemeClr val="tx1"/>
                  </a:solidFill>
                </a:rPr>
                <a:t>Ideate change impacts</a:t>
              </a:r>
            </a:p>
            <a:p>
              <a:pPr algn="ctr"/>
              <a:endParaRPr lang="en-CA" sz="1200" dirty="0">
                <a:solidFill>
                  <a:schemeClr val="tx1"/>
                </a:solidFill>
              </a:endParaRPr>
            </a:p>
          </p:txBody>
        </p:sp>
        <p:sp>
          <p:nvSpPr>
            <p:cNvPr id="52" name="Rectangle 51">
              <a:extLst>
                <a:ext uri="{FF2B5EF4-FFF2-40B4-BE49-F238E27FC236}">
                  <a16:creationId xmlns:a16="http://schemas.microsoft.com/office/drawing/2014/main" id="{C978EF6B-A820-CF4F-8A89-BBC58F8C4283}"/>
                </a:ext>
              </a:extLst>
            </p:cNvPr>
            <p:cNvSpPr/>
            <p:nvPr/>
          </p:nvSpPr>
          <p:spPr>
            <a:xfrm>
              <a:off x="4850769" y="3152692"/>
              <a:ext cx="1924050" cy="646331"/>
            </a:xfrm>
            <a:prstGeom prst="rect">
              <a:avLst/>
            </a:prstGeom>
          </p:spPr>
          <p:txBody>
            <a:bodyPr wrap="square">
              <a:spAutoFit/>
            </a:bodyPr>
            <a:lstStyle/>
            <a:p>
              <a:pPr marL="171450" indent="-171450">
                <a:buFont typeface="Arial" panose="020B0604020202020204" pitchFamily="34" charset="0"/>
                <a:buChar char="•"/>
              </a:pPr>
              <a:r>
                <a:rPr lang="en-US" sz="1200" dirty="0"/>
                <a:t>People</a:t>
              </a:r>
            </a:p>
            <a:p>
              <a:pPr marL="171450" indent="-171450">
                <a:buFont typeface="Arial" panose="020B0604020202020204" pitchFamily="34" charset="0"/>
                <a:buChar char="•"/>
              </a:pPr>
              <a:r>
                <a:rPr lang="en-US" sz="1200" dirty="0"/>
                <a:t>Process</a:t>
              </a:r>
            </a:p>
            <a:p>
              <a:pPr marL="171450" indent="-171450">
                <a:buFont typeface="Arial" panose="020B0604020202020204" pitchFamily="34" charset="0"/>
                <a:buChar char="•"/>
              </a:pPr>
              <a:r>
                <a:rPr lang="en-US" sz="1200" dirty="0"/>
                <a:t>Technology</a:t>
              </a:r>
            </a:p>
          </p:txBody>
        </p:sp>
        <p:sp>
          <p:nvSpPr>
            <p:cNvPr id="53" name="Rectangle 52">
              <a:extLst>
                <a:ext uri="{FF2B5EF4-FFF2-40B4-BE49-F238E27FC236}">
                  <a16:creationId xmlns:a16="http://schemas.microsoft.com/office/drawing/2014/main" id="{8CCF49ED-AF17-5545-B5E3-85A8129BC99F}"/>
                </a:ext>
              </a:extLst>
            </p:cNvPr>
            <p:cNvSpPr/>
            <p:nvPr/>
          </p:nvSpPr>
          <p:spPr>
            <a:xfrm>
              <a:off x="6164769" y="3152692"/>
              <a:ext cx="1314000" cy="461665"/>
            </a:xfrm>
            <a:prstGeom prst="rect">
              <a:avLst/>
            </a:prstGeom>
          </p:spPr>
          <p:txBody>
            <a:bodyPr wrap="square">
              <a:spAutoFit/>
            </a:bodyPr>
            <a:lstStyle/>
            <a:p>
              <a:pPr marL="171450" indent="-171450">
                <a:buFont typeface="Arial" panose="020B0604020202020204" pitchFamily="34" charset="0"/>
                <a:buChar char="•"/>
              </a:pPr>
              <a:r>
                <a:rPr lang="en-US" sz="1200" dirty="0"/>
                <a:t>10 Aspects of change</a:t>
              </a:r>
            </a:p>
          </p:txBody>
        </p:sp>
      </p:grpSp>
      <p:sp>
        <p:nvSpPr>
          <p:cNvPr id="54" name="Rectangle 53">
            <a:extLst>
              <a:ext uri="{FF2B5EF4-FFF2-40B4-BE49-F238E27FC236}">
                <a16:creationId xmlns:a16="http://schemas.microsoft.com/office/drawing/2014/main" id="{368E438B-19FA-824E-9D72-2FE631C70C9A}"/>
              </a:ext>
            </a:extLst>
          </p:cNvPr>
          <p:cNvSpPr/>
          <p:nvPr/>
        </p:nvSpPr>
        <p:spPr>
          <a:xfrm>
            <a:off x="4850769" y="4493736"/>
            <a:ext cx="2628000" cy="508316"/>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solidFill>
                  <a:schemeClr val="tx1"/>
                </a:solidFill>
              </a:rPr>
              <a:t>Assign mitigation activities</a:t>
            </a:r>
          </a:p>
          <a:p>
            <a:pPr algn="ctr"/>
            <a:r>
              <a:rPr lang="en-CA" sz="1400" dirty="0">
                <a:solidFill>
                  <a:schemeClr val="tx1"/>
                </a:solidFill>
              </a:rPr>
              <a:t>(Communications / change plan)</a:t>
            </a:r>
            <a:endParaRPr lang="en-CA" sz="1200" dirty="0">
              <a:solidFill>
                <a:schemeClr val="tx1"/>
              </a:solidFill>
            </a:endParaRPr>
          </a:p>
        </p:txBody>
      </p:sp>
      <p:cxnSp>
        <p:nvCxnSpPr>
          <p:cNvPr id="55" name="Straight Arrow Connector 54">
            <a:extLst>
              <a:ext uri="{FF2B5EF4-FFF2-40B4-BE49-F238E27FC236}">
                <a16:creationId xmlns:a16="http://schemas.microsoft.com/office/drawing/2014/main" id="{25A0B430-507E-CD4F-AAA7-CD96B088A86F}"/>
              </a:ext>
            </a:extLst>
          </p:cNvPr>
          <p:cNvCxnSpPr>
            <a:cxnSpLocks/>
            <a:stCxn id="41" idx="2"/>
            <a:endCxn id="54" idx="0"/>
          </p:cNvCxnSpPr>
          <p:nvPr/>
        </p:nvCxnSpPr>
        <p:spPr>
          <a:xfrm>
            <a:off x="6164769" y="4277116"/>
            <a:ext cx="0" cy="216620"/>
          </a:xfrm>
          <a:prstGeom prst="straightConnector1">
            <a:avLst/>
          </a:prstGeom>
          <a:ln w="127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5BC25635-E1D0-C74B-8BE1-96C9906BFC37}"/>
              </a:ext>
            </a:extLst>
          </p:cNvPr>
          <p:cNvCxnSpPr>
            <a:cxnSpLocks/>
            <a:stCxn id="31" idx="1"/>
            <a:endCxn id="35" idx="3"/>
          </p:cNvCxnSpPr>
          <p:nvPr/>
        </p:nvCxnSpPr>
        <p:spPr>
          <a:xfrm flipH="1">
            <a:off x="7478769" y="2034273"/>
            <a:ext cx="1753126" cy="0"/>
          </a:xfrm>
          <a:prstGeom prst="straightConnector1">
            <a:avLst/>
          </a:prstGeom>
          <a:ln w="127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A94183F4-38E8-C94C-9DAB-D445058E01F4}"/>
              </a:ext>
            </a:extLst>
          </p:cNvPr>
          <p:cNvCxnSpPr>
            <a:cxnSpLocks/>
            <a:stCxn id="30" idx="3"/>
            <a:endCxn id="35" idx="1"/>
          </p:cNvCxnSpPr>
          <p:nvPr/>
        </p:nvCxnSpPr>
        <p:spPr>
          <a:xfrm>
            <a:off x="3097642" y="2034273"/>
            <a:ext cx="1753127" cy="0"/>
          </a:xfrm>
          <a:prstGeom prst="straightConnector1">
            <a:avLst/>
          </a:prstGeom>
          <a:ln w="12700">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87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DE7231-75EE-5B4E-9A55-D2C60996E1C3}"/>
              </a:ext>
            </a:extLst>
          </p:cNvPr>
          <p:cNvSpPr>
            <a:spLocks noGrp="1"/>
          </p:cNvSpPr>
          <p:nvPr>
            <p:ph type="title"/>
          </p:nvPr>
        </p:nvSpPr>
        <p:spPr/>
        <p:txBody>
          <a:bodyPr/>
          <a:lstStyle/>
          <a:p>
            <a:r>
              <a:rPr lang="en-US" dirty="0"/>
              <a:t>What are change impacts?</a:t>
            </a:r>
          </a:p>
        </p:txBody>
      </p:sp>
      <p:sp>
        <p:nvSpPr>
          <p:cNvPr id="14" name="Text Placeholder 3">
            <a:extLst>
              <a:ext uri="{FF2B5EF4-FFF2-40B4-BE49-F238E27FC236}">
                <a16:creationId xmlns:a16="http://schemas.microsoft.com/office/drawing/2014/main" id="{32848573-0703-B84B-A1A1-033BD43E6C23}"/>
              </a:ext>
            </a:extLst>
          </p:cNvPr>
          <p:cNvSpPr txBox="1">
            <a:spLocks/>
          </p:cNvSpPr>
          <p:nvPr/>
        </p:nvSpPr>
        <p:spPr bwMode="auto">
          <a:xfrm>
            <a:off x="298748" y="931273"/>
            <a:ext cx="11809432" cy="34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spAutoFit/>
          </a:bodyPr>
          <a:lstStyle>
            <a:lvl1pPr marL="0" indent="0" algn="l" defTabSz="912813" rtl="0" eaLnBrk="0" fontAlgn="base" hangingPunct="0">
              <a:lnSpc>
                <a:spcPct val="90000"/>
              </a:lnSpc>
              <a:spcBef>
                <a:spcPts val="1000"/>
              </a:spcBef>
              <a:spcAft>
                <a:spcPct val="0"/>
              </a:spcAft>
              <a:buFont typeface="Arial" panose="020B0604020202020204" pitchFamily="34" charset="0"/>
              <a:buNone/>
              <a:defRPr sz="1800" b="0" i="0" kern="1200" spc="300">
                <a:solidFill>
                  <a:schemeClr val="bg1">
                    <a:lumMod val="50000"/>
                  </a:schemeClr>
                </a:solidFill>
                <a:latin typeface="+mj-lt"/>
                <a:ea typeface="+mn-ea"/>
                <a:cs typeface="+mn-cs"/>
              </a:defRPr>
            </a:lvl1pPr>
            <a:lvl2pPr marL="4572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2pPr>
            <a:lvl3pPr marL="9144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4pPr>
            <a:lvl5pPr marL="18288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CA" dirty="0"/>
              <a:t>Change impacts are detailed changes expected across people, process and technology</a:t>
            </a:r>
          </a:p>
        </p:txBody>
      </p:sp>
      <p:grpSp>
        <p:nvGrpSpPr>
          <p:cNvPr id="3" name="Group 2">
            <a:extLst>
              <a:ext uri="{FF2B5EF4-FFF2-40B4-BE49-F238E27FC236}">
                <a16:creationId xmlns:a16="http://schemas.microsoft.com/office/drawing/2014/main" id="{FF2EE5AC-26E4-F74A-8824-DCC4F1352DA9}"/>
              </a:ext>
            </a:extLst>
          </p:cNvPr>
          <p:cNvGrpSpPr>
            <a:grpSpLocks noChangeAspect="1"/>
          </p:cNvGrpSpPr>
          <p:nvPr/>
        </p:nvGrpSpPr>
        <p:grpSpPr>
          <a:xfrm>
            <a:off x="4537516" y="1220915"/>
            <a:ext cx="5616001" cy="5616000"/>
            <a:chOff x="3213878" y="988225"/>
            <a:chExt cx="5720089" cy="5720088"/>
          </a:xfrm>
        </p:grpSpPr>
        <p:grpSp>
          <p:nvGrpSpPr>
            <p:cNvPr id="43" name="Group 42">
              <a:extLst>
                <a:ext uri="{FF2B5EF4-FFF2-40B4-BE49-F238E27FC236}">
                  <a16:creationId xmlns:a16="http://schemas.microsoft.com/office/drawing/2014/main" id="{EC4E0BD8-906A-C54B-A3B3-316123DA6C15}"/>
                </a:ext>
              </a:extLst>
            </p:cNvPr>
            <p:cNvGrpSpPr/>
            <p:nvPr/>
          </p:nvGrpSpPr>
          <p:grpSpPr>
            <a:xfrm>
              <a:off x="3213878" y="988225"/>
              <a:ext cx="5720089" cy="5720088"/>
              <a:chOff x="3213878" y="988225"/>
              <a:chExt cx="5720089" cy="5720088"/>
            </a:xfrm>
          </p:grpSpPr>
          <p:sp>
            <p:nvSpPr>
              <p:cNvPr id="44" name="Block Arc 43">
                <a:extLst>
                  <a:ext uri="{FF2B5EF4-FFF2-40B4-BE49-F238E27FC236}">
                    <a16:creationId xmlns:a16="http://schemas.microsoft.com/office/drawing/2014/main" id="{08F96D35-3718-8D41-86FF-2D6D2E7D4EA1}"/>
                  </a:ext>
                </a:extLst>
              </p:cNvPr>
              <p:cNvSpPr/>
              <p:nvPr/>
            </p:nvSpPr>
            <p:spPr>
              <a:xfrm>
                <a:off x="3618155" y="1392501"/>
                <a:ext cx="4911535" cy="4911535"/>
              </a:xfrm>
              <a:prstGeom prst="blockArc">
                <a:avLst>
                  <a:gd name="adj1" fmla="val 14400000"/>
                  <a:gd name="adj2" fmla="val 16200000"/>
                  <a:gd name="adj3" fmla="val 2306"/>
                </a:avLst>
              </a:prstGeom>
              <a:solidFill>
                <a:schemeClr val="bg1">
                  <a:lumMod val="75000"/>
                </a:schemeClr>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7" name="Block Arc 46">
                <a:extLst>
                  <a:ext uri="{FF2B5EF4-FFF2-40B4-BE49-F238E27FC236}">
                    <a16:creationId xmlns:a16="http://schemas.microsoft.com/office/drawing/2014/main" id="{DB2151B6-F898-A940-8E15-E95A79CEFBA4}"/>
                  </a:ext>
                </a:extLst>
              </p:cNvPr>
              <p:cNvSpPr/>
              <p:nvPr/>
            </p:nvSpPr>
            <p:spPr>
              <a:xfrm>
                <a:off x="3618155" y="1392501"/>
                <a:ext cx="4911535" cy="4911535"/>
              </a:xfrm>
              <a:prstGeom prst="blockArc">
                <a:avLst>
                  <a:gd name="adj1" fmla="val 12600000"/>
                  <a:gd name="adj2" fmla="val 14400000"/>
                  <a:gd name="adj3" fmla="val 2306"/>
                </a:avLst>
              </a:prstGeom>
              <a:solidFill>
                <a:schemeClr val="bg1">
                  <a:lumMod val="75000"/>
                </a:schemeClr>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8" name="Block Arc 47">
                <a:extLst>
                  <a:ext uri="{FF2B5EF4-FFF2-40B4-BE49-F238E27FC236}">
                    <a16:creationId xmlns:a16="http://schemas.microsoft.com/office/drawing/2014/main" id="{5FF36D21-F47D-8B4D-976E-AE8836DAC4F4}"/>
                  </a:ext>
                </a:extLst>
              </p:cNvPr>
              <p:cNvSpPr/>
              <p:nvPr/>
            </p:nvSpPr>
            <p:spPr>
              <a:xfrm>
                <a:off x="3618155" y="1392501"/>
                <a:ext cx="4911535" cy="4911535"/>
              </a:xfrm>
              <a:prstGeom prst="blockArc">
                <a:avLst>
                  <a:gd name="adj1" fmla="val 10800000"/>
                  <a:gd name="adj2" fmla="val 12600000"/>
                  <a:gd name="adj3" fmla="val 2306"/>
                </a:avLst>
              </a:prstGeom>
              <a:solidFill>
                <a:schemeClr val="bg1">
                  <a:lumMod val="75000"/>
                </a:schemeClr>
              </a:solid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9" name="Block Arc 48">
                <a:extLst>
                  <a:ext uri="{FF2B5EF4-FFF2-40B4-BE49-F238E27FC236}">
                    <a16:creationId xmlns:a16="http://schemas.microsoft.com/office/drawing/2014/main" id="{598A058F-440A-3D4D-B28E-6EA18BF0BF0A}"/>
                  </a:ext>
                </a:extLst>
              </p:cNvPr>
              <p:cNvSpPr/>
              <p:nvPr/>
            </p:nvSpPr>
            <p:spPr>
              <a:xfrm>
                <a:off x="3618155" y="1392501"/>
                <a:ext cx="4911535" cy="4911535"/>
              </a:xfrm>
              <a:prstGeom prst="blockArc">
                <a:avLst>
                  <a:gd name="adj1" fmla="val 9000000"/>
                  <a:gd name="adj2" fmla="val 10800000"/>
                  <a:gd name="adj3" fmla="val 2306"/>
                </a:avLst>
              </a:prstGeom>
              <a:solidFill>
                <a:schemeClr val="bg1">
                  <a:lumMod val="75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0" name="Block Arc 49">
                <a:extLst>
                  <a:ext uri="{FF2B5EF4-FFF2-40B4-BE49-F238E27FC236}">
                    <a16:creationId xmlns:a16="http://schemas.microsoft.com/office/drawing/2014/main" id="{B8CC4822-D204-584B-B80E-3D1000DE7228}"/>
                  </a:ext>
                </a:extLst>
              </p:cNvPr>
              <p:cNvSpPr/>
              <p:nvPr/>
            </p:nvSpPr>
            <p:spPr>
              <a:xfrm>
                <a:off x="3618155" y="1392501"/>
                <a:ext cx="4911535" cy="4911535"/>
              </a:xfrm>
              <a:prstGeom prst="blockArc">
                <a:avLst>
                  <a:gd name="adj1" fmla="val 7200000"/>
                  <a:gd name="adj2" fmla="val 9000000"/>
                  <a:gd name="adj3" fmla="val 2306"/>
                </a:avLst>
              </a:prstGeom>
              <a:solidFill>
                <a:schemeClr val="bg1">
                  <a:lumMod val="75000"/>
                </a:schemeClr>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1" name="Block Arc 50">
                <a:extLst>
                  <a:ext uri="{FF2B5EF4-FFF2-40B4-BE49-F238E27FC236}">
                    <a16:creationId xmlns:a16="http://schemas.microsoft.com/office/drawing/2014/main" id="{88A21A8A-1096-1A43-A5A7-2E8211A96021}"/>
                  </a:ext>
                </a:extLst>
              </p:cNvPr>
              <p:cNvSpPr/>
              <p:nvPr/>
            </p:nvSpPr>
            <p:spPr>
              <a:xfrm>
                <a:off x="3618155" y="1392501"/>
                <a:ext cx="4911535" cy="4911535"/>
              </a:xfrm>
              <a:prstGeom prst="blockArc">
                <a:avLst>
                  <a:gd name="adj1" fmla="val 5400000"/>
                  <a:gd name="adj2" fmla="val 7200000"/>
                  <a:gd name="adj3" fmla="val 2306"/>
                </a:avLst>
              </a:prstGeom>
              <a:solidFill>
                <a:schemeClr val="bg1">
                  <a:lumMod val="75000"/>
                </a:schemeClr>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2" name="Block Arc 51">
                <a:extLst>
                  <a:ext uri="{FF2B5EF4-FFF2-40B4-BE49-F238E27FC236}">
                    <a16:creationId xmlns:a16="http://schemas.microsoft.com/office/drawing/2014/main" id="{D8056016-156B-544F-A378-D34CD186E2DD}"/>
                  </a:ext>
                </a:extLst>
              </p:cNvPr>
              <p:cNvSpPr/>
              <p:nvPr/>
            </p:nvSpPr>
            <p:spPr>
              <a:xfrm>
                <a:off x="3618155" y="1392501"/>
                <a:ext cx="4911535" cy="4911535"/>
              </a:xfrm>
              <a:prstGeom prst="blockArc">
                <a:avLst>
                  <a:gd name="adj1" fmla="val 3600000"/>
                  <a:gd name="adj2" fmla="val 5400000"/>
                  <a:gd name="adj3" fmla="val 2306"/>
                </a:avLst>
              </a:prstGeom>
              <a:solidFill>
                <a:schemeClr val="bg1">
                  <a:lumMod val="75000"/>
                </a:schemeClr>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4" name="Block Arc 53">
                <a:extLst>
                  <a:ext uri="{FF2B5EF4-FFF2-40B4-BE49-F238E27FC236}">
                    <a16:creationId xmlns:a16="http://schemas.microsoft.com/office/drawing/2014/main" id="{7ACAAED5-86B1-6F45-9053-D76A9D37F7CE}"/>
                  </a:ext>
                </a:extLst>
              </p:cNvPr>
              <p:cNvSpPr/>
              <p:nvPr/>
            </p:nvSpPr>
            <p:spPr>
              <a:xfrm>
                <a:off x="3618155" y="1392501"/>
                <a:ext cx="4911535" cy="4911535"/>
              </a:xfrm>
              <a:prstGeom prst="blockArc">
                <a:avLst>
                  <a:gd name="adj1" fmla="val 1800000"/>
                  <a:gd name="adj2" fmla="val 3600000"/>
                  <a:gd name="adj3" fmla="val 2306"/>
                </a:avLst>
              </a:prstGeom>
              <a:solidFill>
                <a:schemeClr val="bg1">
                  <a:lumMod val="75000"/>
                </a:schemeClr>
              </a:solid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5" name="Block Arc 54">
                <a:extLst>
                  <a:ext uri="{FF2B5EF4-FFF2-40B4-BE49-F238E27FC236}">
                    <a16:creationId xmlns:a16="http://schemas.microsoft.com/office/drawing/2014/main" id="{A18EC4C8-10F9-674F-9A3C-893506BCCAA4}"/>
                  </a:ext>
                </a:extLst>
              </p:cNvPr>
              <p:cNvSpPr/>
              <p:nvPr/>
            </p:nvSpPr>
            <p:spPr>
              <a:xfrm>
                <a:off x="3618155" y="1392501"/>
                <a:ext cx="4911535" cy="4911535"/>
              </a:xfrm>
              <a:prstGeom prst="blockArc">
                <a:avLst>
                  <a:gd name="adj1" fmla="val 0"/>
                  <a:gd name="adj2" fmla="val 1800000"/>
                  <a:gd name="adj3" fmla="val 2306"/>
                </a:avLst>
              </a:prstGeom>
              <a:solidFill>
                <a:schemeClr val="bg1">
                  <a:lumMod val="75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6" name="Block Arc 55">
                <a:extLst>
                  <a:ext uri="{FF2B5EF4-FFF2-40B4-BE49-F238E27FC236}">
                    <a16:creationId xmlns:a16="http://schemas.microsoft.com/office/drawing/2014/main" id="{029618FC-AAA6-7048-9017-BD793BA47D40}"/>
                  </a:ext>
                </a:extLst>
              </p:cNvPr>
              <p:cNvSpPr/>
              <p:nvPr/>
            </p:nvSpPr>
            <p:spPr>
              <a:xfrm>
                <a:off x="3618155" y="1392501"/>
                <a:ext cx="4911535" cy="4911535"/>
              </a:xfrm>
              <a:prstGeom prst="blockArc">
                <a:avLst>
                  <a:gd name="adj1" fmla="val 19800000"/>
                  <a:gd name="adj2" fmla="val 0"/>
                  <a:gd name="adj3" fmla="val 2306"/>
                </a:avLst>
              </a:prstGeom>
              <a:solidFill>
                <a:schemeClr val="bg1">
                  <a:lumMod val="75000"/>
                </a:schemeClr>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7" name="Block Arc 56">
                <a:extLst>
                  <a:ext uri="{FF2B5EF4-FFF2-40B4-BE49-F238E27FC236}">
                    <a16:creationId xmlns:a16="http://schemas.microsoft.com/office/drawing/2014/main" id="{0688E313-F223-F442-A0C3-051B57743E6D}"/>
                  </a:ext>
                </a:extLst>
              </p:cNvPr>
              <p:cNvSpPr/>
              <p:nvPr/>
            </p:nvSpPr>
            <p:spPr>
              <a:xfrm>
                <a:off x="3618155" y="1392501"/>
                <a:ext cx="4911535" cy="4911535"/>
              </a:xfrm>
              <a:prstGeom prst="blockArc">
                <a:avLst>
                  <a:gd name="adj1" fmla="val 18000000"/>
                  <a:gd name="adj2" fmla="val 19800000"/>
                  <a:gd name="adj3" fmla="val 2306"/>
                </a:avLst>
              </a:prstGeom>
              <a:solidFill>
                <a:schemeClr val="bg1">
                  <a:lumMod val="75000"/>
                </a:schemeClr>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8" name="Block Arc 57">
                <a:extLst>
                  <a:ext uri="{FF2B5EF4-FFF2-40B4-BE49-F238E27FC236}">
                    <a16:creationId xmlns:a16="http://schemas.microsoft.com/office/drawing/2014/main" id="{92496F1A-C8A2-F344-AD11-BC20FB0989D6}"/>
                  </a:ext>
                </a:extLst>
              </p:cNvPr>
              <p:cNvSpPr/>
              <p:nvPr/>
            </p:nvSpPr>
            <p:spPr>
              <a:xfrm>
                <a:off x="3618155" y="1392501"/>
                <a:ext cx="4911535" cy="4911535"/>
              </a:xfrm>
              <a:prstGeom prst="blockArc">
                <a:avLst>
                  <a:gd name="adj1" fmla="val 16200000"/>
                  <a:gd name="adj2" fmla="val 18000000"/>
                  <a:gd name="adj3" fmla="val 2306"/>
                </a:avLst>
              </a:prstGeom>
              <a:solidFill>
                <a:schemeClr val="bg1">
                  <a:lumMod val="75000"/>
                </a:schemeClr>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2" name="Freeform 61">
                <a:extLst>
                  <a:ext uri="{FF2B5EF4-FFF2-40B4-BE49-F238E27FC236}">
                    <a16:creationId xmlns:a16="http://schemas.microsoft.com/office/drawing/2014/main" id="{56B907B5-A744-6D46-9A59-9A6E41F7E0E0}"/>
                  </a:ext>
                </a:extLst>
              </p:cNvPr>
              <p:cNvSpPr/>
              <p:nvPr/>
            </p:nvSpPr>
            <p:spPr>
              <a:xfrm>
                <a:off x="5512115" y="3286461"/>
                <a:ext cx="1123615" cy="1123615"/>
              </a:xfrm>
              <a:custGeom>
                <a:avLst/>
                <a:gdLst>
                  <a:gd name="connsiteX0" fmla="*/ 0 w 1123615"/>
                  <a:gd name="connsiteY0" fmla="*/ 561808 h 1123615"/>
                  <a:gd name="connsiteX1" fmla="*/ 561808 w 1123615"/>
                  <a:gd name="connsiteY1" fmla="*/ 0 h 1123615"/>
                  <a:gd name="connsiteX2" fmla="*/ 1123616 w 1123615"/>
                  <a:gd name="connsiteY2" fmla="*/ 561808 h 1123615"/>
                  <a:gd name="connsiteX3" fmla="*/ 561808 w 1123615"/>
                  <a:gd name="connsiteY3" fmla="*/ 1123616 h 1123615"/>
                  <a:gd name="connsiteX4" fmla="*/ 0 w 1123615"/>
                  <a:gd name="connsiteY4" fmla="*/ 561808 h 1123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615" h="1123615">
                    <a:moveTo>
                      <a:pt x="0" y="561808"/>
                    </a:moveTo>
                    <a:cubicBezTo>
                      <a:pt x="0" y="251530"/>
                      <a:pt x="251530" y="0"/>
                      <a:pt x="561808" y="0"/>
                    </a:cubicBezTo>
                    <a:cubicBezTo>
                      <a:pt x="872086" y="0"/>
                      <a:pt x="1123616" y="251530"/>
                      <a:pt x="1123616" y="561808"/>
                    </a:cubicBezTo>
                    <a:cubicBezTo>
                      <a:pt x="1123616" y="872086"/>
                      <a:pt x="872086" y="1123616"/>
                      <a:pt x="561808" y="1123616"/>
                    </a:cubicBezTo>
                    <a:cubicBezTo>
                      <a:pt x="251530" y="1123616"/>
                      <a:pt x="0" y="872086"/>
                      <a:pt x="0" y="56180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980" tIns="175980" rIns="175980" bIns="175980" numCol="1" spcCol="1270" anchor="ctr" anchorCtr="0">
                <a:noAutofit/>
              </a:bodyPr>
              <a:lstStyle/>
              <a:p>
                <a:pPr marL="0" lvl="0" indent="0" algn="ctr" defTabSz="400050">
                  <a:lnSpc>
                    <a:spcPct val="90000"/>
                  </a:lnSpc>
                  <a:spcBef>
                    <a:spcPct val="0"/>
                  </a:spcBef>
                  <a:spcAft>
                    <a:spcPct val="35000"/>
                  </a:spcAft>
                  <a:buNone/>
                </a:pPr>
                <a:r>
                  <a:rPr lang="en-US" sz="900" b="1" kern="1200" dirty="0"/>
                  <a:t>Employee Experience</a:t>
                </a:r>
              </a:p>
            </p:txBody>
          </p:sp>
          <p:sp>
            <p:nvSpPr>
              <p:cNvPr id="63" name="Freeform 62">
                <a:extLst>
                  <a:ext uri="{FF2B5EF4-FFF2-40B4-BE49-F238E27FC236}">
                    <a16:creationId xmlns:a16="http://schemas.microsoft.com/office/drawing/2014/main" id="{D2DAD563-2F0E-6240-82D2-CC3255C578E2}"/>
                  </a:ext>
                </a:extLst>
              </p:cNvPr>
              <p:cNvSpPr/>
              <p:nvPr/>
            </p:nvSpPr>
            <p:spPr>
              <a:xfrm>
                <a:off x="5641330" y="988225"/>
                <a:ext cx="865184" cy="865184"/>
              </a:xfrm>
              <a:custGeom>
                <a:avLst/>
                <a:gdLst>
                  <a:gd name="connsiteX0" fmla="*/ 0 w 865184"/>
                  <a:gd name="connsiteY0" fmla="*/ 432592 h 865184"/>
                  <a:gd name="connsiteX1" fmla="*/ 432592 w 865184"/>
                  <a:gd name="connsiteY1" fmla="*/ 0 h 865184"/>
                  <a:gd name="connsiteX2" fmla="*/ 865184 w 865184"/>
                  <a:gd name="connsiteY2" fmla="*/ 432592 h 865184"/>
                  <a:gd name="connsiteX3" fmla="*/ 432592 w 865184"/>
                  <a:gd name="connsiteY3" fmla="*/ 865184 h 865184"/>
                  <a:gd name="connsiteX4" fmla="*/ 0 w 865184"/>
                  <a:gd name="connsiteY4" fmla="*/ 432592 h 86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84" h="865184">
                    <a:moveTo>
                      <a:pt x="0" y="432592"/>
                    </a:moveTo>
                    <a:cubicBezTo>
                      <a:pt x="0" y="193678"/>
                      <a:pt x="193678" y="0"/>
                      <a:pt x="432592" y="0"/>
                    </a:cubicBezTo>
                    <a:cubicBezTo>
                      <a:pt x="671506" y="0"/>
                      <a:pt x="865184" y="193678"/>
                      <a:pt x="865184" y="432592"/>
                    </a:cubicBezTo>
                    <a:cubicBezTo>
                      <a:pt x="865184" y="671506"/>
                      <a:pt x="671506" y="865184"/>
                      <a:pt x="432592" y="865184"/>
                    </a:cubicBezTo>
                    <a:cubicBezTo>
                      <a:pt x="193678" y="865184"/>
                      <a:pt x="0" y="671506"/>
                      <a:pt x="0" y="432592"/>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703" tIns="126703" rIns="126703" bIns="126703" numCol="1" spcCol="1270" anchor="ctr" anchorCtr="0">
                <a:noAutofit/>
              </a:bodyPr>
              <a:lstStyle/>
              <a:p>
                <a:pPr marL="0" lvl="0" indent="0" algn="ctr" defTabSz="444500">
                  <a:lnSpc>
                    <a:spcPct val="90000"/>
                  </a:lnSpc>
                  <a:spcBef>
                    <a:spcPct val="0"/>
                  </a:spcBef>
                  <a:spcAft>
                    <a:spcPct val="35000"/>
                  </a:spcAft>
                  <a:buNone/>
                </a:pPr>
                <a:r>
                  <a:rPr lang="en-US" sz="1000" b="1" kern="1200" dirty="0"/>
                  <a:t>Process</a:t>
                </a:r>
              </a:p>
            </p:txBody>
          </p:sp>
          <p:sp>
            <p:nvSpPr>
              <p:cNvPr id="64" name="Freeform 63">
                <a:extLst>
                  <a:ext uri="{FF2B5EF4-FFF2-40B4-BE49-F238E27FC236}">
                    <a16:creationId xmlns:a16="http://schemas.microsoft.com/office/drawing/2014/main" id="{EEAE36C4-0EF8-0E4E-A7A9-F6216ABB5954}"/>
                  </a:ext>
                </a:extLst>
              </p:cNvPr>
              <p:cNvSpPr/>
              <p:nvPr/>
            </p:nvSpPr>
            <p:spPr>
              <a:xfrm>
                <a:off x="6855057" y="1313441"/>
                <a:ext cx="865184" cy="865184"/>
              </a:xfrm>
              <a:custGeom>
                <a:avLst/>
                <a:gdLst>
                  <a:gd name="connsiteX0" fmla="*/ 0 w 865184"/>
                  <a:gd name="connsiteY0" fmla="*/ 432592 h 865184"/>
                  <a:gd name="connsiteX1" fmla="*/ 432592 w 865184"/>
                  <a:gd name="connsiteY1" fmla="*/ 0 h 865184"/>
                  <a:gd name="connsiteX2" fmla="*/ 865184 w 865184"/>
                  <a:gd name="connsiteY2" fmla="*/ 432592 h 865184"/>
                  <a:gd name="connsiteX3" fmla="*/ 432592 w 865184"/>
                  <a:gd name="connsiteY3" fmla="*/ 865184 h 865184"/>
                  <a:gd name="connsiteX4" fmla="*/ 0 w 865184"/>
                  <a:gd name="connsiteY4" fmla="*/ 432592 h 86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84" h="865184">
                    <a:moveTo>
                      <a:pt x="0" y="432592"/>
                    </a:moveTo>
                    <a:cubicBezTo>
                      <a:pt x="0" y="193678"/>
                      <a:pt x="193678" y="0"/>
                      <a:pt x="432592" y="0"/>
                    </a:cubicBezTo>
                    <a:cubicBezTo>
                      <a:pt x="671506" y="0"/>
                      <a:pt x="865184" y="193678"/>
                      <a:pt x="865184" y="432592"/>
                    </a:cubicBezTo>
                    <a:cubicBezTo>
                      <a:pt x="865184" y="671506"/>
                      <a:pt x="671506" y="865184"/>
                      <a:pt x="432592" y="865184"/>
                    </a:cubicBezTo>
                    <a:cubicBezTo>
                      <a:pt x="193678" y="865184"/>
                      <a:pt x="0" y="671506"/>
                      <a:pt x="0" y="432592"/>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6703" tIns="126703" rIns="126703" bIns="126703" numCol="1" spcCol="1270" anchor="ctr" anchorCtr="0">
                <a:noAutofit/>
              </a:bodyPr>
              <a:lstStyle/>
              <a:p>
                <a:pPr marL="0" lvl="0" indent="0" algn="ctr" defTabSz="444500">
                  <a:lnSpc>
                    <a:spcPct val="90000"/>
                  </a:lnSpc>
                  <a:spcBef>
                    <a:spcPct val="0"/>
                  </a:spcBef>
                  <a:spcAft>
                    <a:spcPct val="35000"/>
                  </a:spcAft>
                  <a:buNone/>
                </a:pPr>
                <a:r>
                  <a:rPr lang="en-US" sz="1000" b="1" kern="1200" dirty="0"/>
                  <a:t>Procedures</a:t>
                </a:r>
              </a:p>
            </p:txBody>
          </p:sp>
          <p:sp>
            <p:nvSpPr>
              <p:cNvPr id="66" name="Freeform 65">
                <a:extLst>
                  <a:ext uri="{FF2B5EF4-FFF2-40B4-BE49-F238E27FC236}">
                    <a16:creationId xmlns:a16="http://schemas.microsoft.com/office/drawing/2014/main" id="{F8769B73-5F1C-204A-BE86-7055E57B8B9F}"/>
                  </a:ext>
                </a:extLst>
              </p:cNvPr>
              <p:cNvSpPr/>
              <p:nvPr/>
            </p:nvSpPr>
            <p:spPr>
              <a:xfrm>
                <a:off x="7743566" y="2201950"/>
                <a:ext cx="865184" cy="865184"/>
              </a:xfrm>
              <a:custGeom>
                <a:avLst/>
                <a:gdLst>
                  <a:gd name="connsiteX0" fmla="*/ 0 w 865184"/>
                  <a:gd name="connsiteY0" fmla="*/ 432592 h 865184"/>
                  <a:gd name="connsiteX1" fmla="*/ 432592 w 865184"/>
                  <a:gd name="connsiteY1" fmla="*/ 0 h 865184"/>
                  <a:gd name="connsiteX2" fmla="*/ 865184 w 865184"/>
                  <a:gd name="connsiteY2" fmla="*/ 432592 h 865184"/>
                  <a:gd name="connsiteX3" fmla="*/ 432592 w 865184"/>
                  <a:gd name="connsiteY3" fmla="*/ 865184 h 865184"/>
                  <a:gd name="connsiteX4" fmla="*/ 0 w 865184"/>
                  <a:gd name="connsiteY4" fmla="*/ 432592 h 86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84" h="865184">
                    <a:moveTo>
                      <a:pt x="0" y="432592"/>
                    </a:moveTo>
                    <a:cubicBezTo>
                      <a:pt x="0" y="193678"/>
                      <a:pt x="193678" y="0"/>
                      <a:pt x="432592" y="0"/>
                    </a:cubicBezTo>
                    <a:cubicBezTo>
                      <a:pt x="671506" y="0"/>
                      <a:pt x="865184" y="193678"/>
                      <a:pt x="865184" y="432592"/>
                    </a:cubicBezTo>
                    <a:cubicBezTo>
                      <a:pt x="865184" y="671506"/>
                      <a:pt x="671506" y="865184"/>
                      <a:pt x="432592" y="865184"/>
                    </a:cubicBezTo>
                    <a:cubicBezTo>
                      <a:pt x="193678" y="865184"/>
                      <a:pt x="0" y="671506"/>
                      <a:pt x="0" y="432592"/>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6703" tIns="126703" rIns="126703" bIns="126703" numCol="1" spcCol="1270" anchor="ctr" anchorCtr="0">
                <a:noAutofit/>
              </a:bodyPr>
              <a:lstStyle/>
              <a:p>
                <a:pPr marL="0" lvl="0" indent="0" algn="ctr" defTabSz="444500">
                  <a:lnSpc>
                    <a:spcPct val="90000"/>
                  </a:lnSpc>
                  <a:spcBef>
                    <a:spcPct val="0"/>
                  </a:spcBef>
                  <a:spcAft>
                    <a:spcPct val="35000"/>
                  </a:spcAft>
                  <a:buNone/>
                </a:pPr>
                <a:r>
                  <a:rPr lang="en-US" sz="1000" b="1" kern="1200" dirty="0"/>
                  <a:t>Tools</a:t>
                </a:r>
              </a:p>
            </p:txBody>
          </p:sp>
          <p:sp>
            <p:nvSpPr>
              <p:cNvPr id="67" name="Freeform 66">
                <a:extLst>
                  <a:ext uri="{FF2B5EF4-FFF2-40B4-BE49-F238E27FC236}">
                    <a16:creationId xmlns:a16="http://schemas.microsoft.com/office/drawing/2014/main" id="{AA72D968-2F49-1142-B239-08312C6C61C3}"/>
                  </a:ext>
                </a:extLst>
              </p:cNvPr>
              <p:cNvSpPr/>
              <p:nvPr/>
            </p:nvSpPr>
            <p:spPr>
              <a:xfrm>
                <a:off x="8068783" y="3415676"/>
                <a:ext cx="865184" cy="865184"/>
              </a:xfrm>
              <a:custGeom>
                <a:avLst/>
                <a:gdLst>
                  <a:gd name="connsiteX0" fmla="*/ 0 w 865184"/>
                  <a:gd name="connsiteY0" fmla="*/ 432592 h 865184"/>
                  <a:gd name="connsiteX1" fmla="*/ 432592 w 865184"/>
                  <a:gd name="connsiteY1" fmla="*/ 0 h 865184"/>
                  <a:gd name="connsiteX2" fmla="*/ 865184 w 865184"/>
                  <a:gd name="connsiteY2" fmla="*/ 432592 h 865184"/>
                  <a:gd name="connsiteX3" fmla="*/ 432592 w 865184"/>
                  <a:gd name="connsiteY3" fmla="*/ 865184 h 865184"/>
                  <a:gd name="connsiteX4" fmla="*/ 0 w 865184"/>
                  <a:gd name="connsiteY4" fmla="*/ 432592 h 86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84" h="865184">
                    <a:moveTo>
                      <a:pt x="0" y="432592"/>
                    </a:moveTo>
                    <a:cubicBezTo>
                      <a:pt x="0" y="193678"/>
                      <a:pt x="193678" y="0"/>
                      <a:pt x="432592" y="0"/>
                    </a:cubicBezTo>
                    <a:cubicBezTo>
                      <a:pt x="671506" y="0"/>
                      <a:pt x="865184" y="193678"/>
                      <a:pt x="865184" y="432592"/>
                    </a:cubicBezTo>
                    <a:cubicBezTo>
                      <a:pt x="865184" y="671506"/>
                      <a:pt x="671506" y="865184"/>
                      <a:pt x="432592" y="865184"/>
                    </a:cubicBezTo>
                    <a:cubicBezTo>
                      <a:pt x="193678" y="865184"/>
                      <a:pt x="0" y="671506"/>
                      <a:pt x="0" y="432592"/>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6703" tIns="126703" rIns="126703" bIns="126703" numCol="1" spcCol="1270" anchor="ctr" anchorCtr="0">
                <a:noAutofit/>
              </a:bodyPr>
              <a:lstStyle/>
              <a:p>
                <a:pPr marL="0" lvl="0" indent="0" algn="ctr" defTabSz="444500">
                  <a:lnSpc>
                    <a:spcPct val="90000"/>
                  </a:lnSpc>
                  <a:spcBef>
                    <a:spcPct val="0"/>
                  </a:spcBef>
                  <a:spcAft>
                    <a:spcPct val="35000"/>
                  </a:spcAft>
                  <a:buNone/>
                </a:pPr>
                <a:r>
                  <a:rPr lang="en-US" sz="1000" b="1" kern="1200" dirty="0"/>
                  <a:t>Systems</a:t>
                </a:r>
              </a:p>
            </p:txBody>
          </p:sp>
          <p:sp>
            <p:nvSpPr>
              <p:cNvPr id="68" name="Freeform 67">
                <a:extLst>
                  <a:ext uri="{FF2B5EF4-FFF2-40B4-BE49-F238E27FC236}">
                    <a16:creationId xmlns:a16="http://schemas.microsoft.com/office/drawing/2014/main" id="{D73B06E7-BA57-DB4E-95D7-AD75991CBE0A}"/>
                  </a:ext>
                </a:extLst>
              </p:cNvPr>
              <p:cNvSpPr/>
              <p:nvPr/>
            </p:nvSpPr>
            <p:spPr>
              <a:xfrm>
                <a:off x="7743566" y="4629403"/>
                <a:ext cx="865184" cy="865184"/>
              </a:xfrm>
              <a:custGeom>
                <a:avLst/>
                <a:gdLst>
                  <a:gd name="connsiteX0" fmla="*/ 0 w 865184"/>
                  <a:gd name="connsiteY0" fmla="*/ 432592 h 865184"/>
                  <a:gd name="connsiteX1" fmla="*/ 432592 w 865184"/>
                  <a:gd name="connsiteY1" fmla="*/ 0 h 865184"/>
                  <a:gd name="connsiteX2" fmla="*/ 865184 w 865184"/>
                  <a:gd name="connsiteY2" fmla="*/ 432592 h 865184"/>
                  <a:gd name="connsiteX3" fmla="*/ 432592 w 865184"/>
                  <a:gd name="connsiteY3" fmla="*/ 865184 h 865184"/>
                  <a:gd name="connsiteX4" fmla="*/ 0 w 865184"/>
                  <a:gd name="connsiteY4" fmla="*/ 432592 h 86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84" h="865184">
                    <a:moveTo>
                      <a:pt x="0" y="432592"/>
                    </a:moveTo>
                    <a:cubicBezTo>
                      <a:pt x="0" y="193678"/>
                      <a:pt x="193678" y="0"/>
                      <a:pt x="432592" y="0"/>
                    </a:cubicBezTo>
                    <a:cubicBezTo>
                      <a:pt x="671506" y="0"/>
                      <a:pt x="865184" y="193678"/>
                      <a:pt x="865184" y="432592"/>
                    </a:cubicBezTo>
                    <a:cubicBezTo>
                      <a:pt x="865184" y="671506"/>
                      <a:pt x="671506" y="865184"/>
                      <a:pt x="432592" y="865184"/>
                    </a:cubicBezTo>
                    <a:cubicBezTo>
                      <a:pt x="193678" y="865184"/>
                      <a:pt x="0" y="671506"/>
                      <a:pt x="0" y="432592"/>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6703" tIns="126703" rIns="126703" bIns="126703" numCol="1" spcCol="1270" anchor="ctr" anchorCtr="0">
                <a:noAutofit/>
              </a:bodyPr>
              <a:lstStyle/>
              <a:p>
                <a:pPr marL="0" lvl="0" indent="0" algn="ctr" defTabSz="444500">
                  <a:lnSpc>
                    <a:spcPct val="90000"/>
                  </a:lnSpc>
                  <a:spcBef>
                    <a:spcPct val="0"/>
                  </a:spcBef>
                  <a:spcAft>
                    <a:spcPct val="35000"/>
                  </a:spcAft>
                  <a:buNone/>
                </a:pPr>
                <a:r>
                  <a:rPr lang="en-US" sz="1000" b="1" kern="1200" dirty="0"/>
                  <a:t>Data</a:t>
                </a:r>
              </a:p>
            </p:txBody>
          </p:sp>
          <p:sp>
            <p:nvSpPr>
              <p:cNvPr id="69" name="Freeform 68">
                <a:extLst>
                  <a:ext uri="{FF2B5EF4-FFF2-40B4-BE49-F238E27FC236}">
                    <a16:creationId xmlns:a16="http://schemas.microsoft.com/office/drawing/2014/main" id="{9852280D-0382-C34F-93C2-5326F89A0104}"/>
                  </a:ext>
                </a:extLst>
              </p:cNvPr>
              <p:cNvSpPr/>
              <p:nvPr/>
            </p:nvSpPr>
            <p:spPr>
              <a:xfrm>
                <a:off x="6855057" y="5517912"/>
                <a:ext cx="865184" cy="865184"/>
              </a:xfrm>
              <a:custGeom>
                <a:avLst/>
                <a:gdLst>
                  <a:gd name="connsiteX0" fmla="*/ 0 w 865184"/>
                  <a:gd name="connsiteY0" fmla="*/ 432592 h 865184"/>
                  <a:gd name="connsiteX1" fmla="*/ 432592 w 865184"/>
                  <a:gd name="connsiteY1" fmla="*/ 0 h 865184"/>
                  <a:gd name="connsiteX2" fmla="*/ 865184 w 865184"/>
                  <a:gd name="connsiteY2" fmla="*/ 432592 h 865184"/>
                  <a:gd name="connsiteX3" fmla="*/ 432592 w 865184"/>
                  <a:gd name="connsiteY3" fmla="*/ 865184 h 865184"/>
                  <a:gd name="connsiteX4" fmla="*/ 0 w 865184"/>
                  <a:gd name="connsiteY4" fmla="*/ 432592 h 86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84" h="865184">
                    <a:moveTo>
                      <a:pt x="0" y="432592"/>
                    </a:moveTo>
                    <a:cubicBezTo>
                      <a:pt x="0" y="193678"/>
                      <a:pt x="193678" y="0"/>
                      <a:pt x="432592" y="0"/>
                    </a:cubicBezTo>
                    <a:cubicBezTo>
                      <a:pt x="671506" y="0"/>
                      <a:pt x="865184" y="193678"/>
                      <a:pt x="865184" y="432592"/>
                    </a:cubicBezTo>
                    <a:cubicBezTo>
                      <a:pt x="865184" y="671506"/>
                      <a:pt x="671506" y="865184"/>
                      <a:pt x="432592" y="865184"/>
                    </a:cubicBezTo>
                    <a:cubicBezTo>
                      <a:pt x="193678" y="865184"/>
                      <a:pt x="0" y="671506"/>
                      <a:pt x="0" y="432592"/>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703" tIns="126703" rIns="126703" bIns="126703" numCol="1" spcCol="1270" anchor="ctr" anchorCtr="0">
                <a:noAutofit/>
              </a:bodyPr>
              <a:lstStyle/>
              <a:p>
                <a:pPr marL="0" lvl="0" indent="0" algn="ctr" defTabSz="444500">
                  <a:lnSpc>
                    <a:spcPct val="90000"/>
                  </a:lnSpc>
                  <a:spcBef>
                    <a:spcPct val="0"/>
                  </a:spcBef>
                  <a:spcAft>
                    <a:spcPct val="35000"/>
                  </a:spcAft>
                  <a:buNone/>
                </a:pPr>
                <a:r>
                  <a:rPr lang="en-US" sz="1000" b="1" kern="1200" dirty="0"/>
                  <a:t>Behaviours</a:t>
                </a:r>
              </a:p>
            </p:txBody>
          </p:sp>
          <p:sp>
            <p:nvSpPr>
              <p:cNvPr id="70" name="Freeform 69">
                <a:extLst>
                  <a:ext uri="{FF2B5EF4-FFF2-40B4-BE49-F238E27FC236}">
                    <a16:creationId xmlns:a16="http://schemas.microsoft.com/office/drawing/2014/main" id="{C2722AA0-C632-6640-96B6-731EE80E3237}"/>
                  </a:ext>
                </a:extLst>
              </p:cNvPr>
              <p:cNvSpPr/>
              <p:nvPr/>
            </p:nvSpPr>
            <p:spPr>
              <a:xfrm>
                <a:off x="5641330" y="5843129"/>
                <a:ext cx="865184" cy="865184"/>
              </a:xfrm>
              <a:custGeom>
                <a:avLst/>
                <a:gdLst>
                  <a:gd name="connsiteX0" fmla="*/ 0 w 865184"/>
                  <a:gd name="connsiteY0" fmla="*/ 432592 h 865184"/>
                  <a:gd name="connsiteX1" fmla="*/ 432592 w 865184"/>
                  <a:gd name="connsiteY1" fmla="*/ 0 h 865184"/>
                  <a:gd name="connsiteX2" fmla="*/ 865184 w 865184"/>
                  <a:gd name="connsiteY2" fmla="*/ 432592 h 865184"/>
                  <a:gd name="connsiteX3" fmla="*/ 432592 w 865184"/>
                  <a:gd name="connsiteY3" fmla="*/ 865184 h 865184"/>
                  <a:gd name="connsiteX4" fmla="*/ 0 w 865184"/>
                  <a:gd name="connsiteY4" fmla="*/ 432592 h 86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84" h="865184">
                    <a:moveTo>
                      <a:pt x="0" y="432592"/>
                    </a:moveTo>
                    <a:cubicBezTo>
                      <a:pt x="0" y="193678"/>
                      <a:pt x="193678" y="0"/>
                      <a:pt x="432592" y="0"/>
                    </a:cubicBezTo>
                    <a:cubicBezTo>
                      <a:pt x="671506" y="0"/>
                      <a:pt x="865184" y="193678"/>
                      <a:pt x="865184" y="432592"/>
                    </a:cubicBezTo>
                    <a:cubicBezTo>
                      <a:pt x="865184" y="671506"/>
                      <a:pt x="671506" y="865184"/>
                      <a:pt x="432592" y="865184"/>
                    </a:cubicBezTo>
                    <a:cubicBezTo>
                      <a:pt x="193678" y="865184"/>
                      <a:pt x="0" y="671506"/>
                      <a:pt x="0" y="432592"/>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6703" tIns="126703" rIns="126703" bIns="126703" numCol="1" spcCol="1270" anchor="ctr" anchorCtr="0">
                <a:noAutofit/>
              </a:bodyPr>
              <a:lstStyle/>
              <a:p>
                <a:pPr marL="0" lvl="0" indent="0" algn="ctr" defTabSz="444500">
                  <a:lnSpc>
                    <a:spcPct val="90000"/>
                  </a:lnSpc>
                  <a:spcBef>
                    <a:spcPct val="0"/>
                  </a:spcBef>
                  <a:spcAft>
                    <a:spcPct val="35000"/>
                  </a:spcAft>
                  <a:buNone/>
                </a:pPr>
                <a:r>
                  <a:rPr lang="en-US" sz="1000" b="1" kern="1200" dirty="0"/>
                  <a:t>Job Roles</a:t>
                </a:r>
              </a:p>
            </p:txBody>
          </p:sp>
          <p:sp>
            <p:nvSpPr>
              <p:cNvPr id="71" name="Freeform 70">
                <a:extLst>
                  <a:ext uri="{FF2B5EF4-FFF2-40B4-BE49-F238E27FC236}">
                    <a16:creationId xmlns:a16="http://schemas.microsoft.com/office/drawing/2014/main" id="{37538685-B05E-C240-9FE8-99073C324CC9}"/>
                  </a:ext>
                </a:extLst>
              </p:cNvPr>
              <p:cNvSpPr/>
              <p:nvPr/>
            </p:nvSpPr>
            <p:spPr>
              <a:xfrm>
                <a:off x="4427604" y="5517912"/>
                <a:ext cx="865184" cy="865184"/>
              </a:xfrm>
              <a:custGeom>
                <a:avLst/>
                <a:gdLst>
                  <a:gd name="connsiteX0" fmla="*/ 0 w 865184"/>
                  <a:gd name="connsiteY0" fmla="*/ 432592 h 865184"/>
                  <a:gd name="connsiteX1" fmla="*/ 432592 w 865184"/>
                  <a:gd name="connsiteY1" fmla="*/ 0 h 865184"/>
                  <a:gd name="connsiteX2" fmla="*/ 865184 w 865184"/>
                  <a:gd name="connsiteY2" fmla="*/ 432592 h 865184"/>
                  <a:gd name="connsiteX3" fmla="*/ 432592 w 865184"/>
                  <a:gd name="connsiteY3" fmla="*/ 865184 h 865184"/>
                  <a:gd name="connsiteX4" fmla="*/ 0 w 865184"/>
                  <a:gd name="connsiteY4" fmla="*/ 432592 h 86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84" h="865184">
                    <a:moveTo>
                      <a:pt x="0" y="432592"/>
                    </a:moveTo>
                    <a:cubicBezTo>
                      <a:pt x="0" y="193678"/>
                      <a:pt x="193678" y="0"/>
                      <a:pt x="432592" y="0"/>
                    </a:cubicBezTo>
                    <a:cubicBezTo>
                      <a:pt x="671506" y="0"/>
                      <a:pt x="865184" y="193678"/>
                      <a:pt x="865184" y="432592"/>
                    </a:cubicBezTo>
                    <a:cubicBezTo>
                      <a:pt x="865184" y="671506"/>
                      <a:pt x="671506" y="865184"/>
                      <a:pt x="432592" y="865184"/>
                    </a:cubicBezTo>
                    <a:cubicBezTo>
                      <a:pt x="193678" y="865184"/>
                      <a:pt x="0" y="671506"/>
                      <a:pt x="0" y="432592"/>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6703" tIns="126703" rIns="126703" bIns="126703" numCol="1" spcCol="1270" anchor="ctr" anchorCtr="0">
                <a:noAutofit/>
              </a:bodyPr>
              <a:lstStyle/>
              <a:p>
                <a:pPr marL="0" lvl="0" indent="0" algn="ctr" defTabSz="444500">
                  <a:lnSpc>
                    <a:spcPct val="90000"/>
                  </a:lnSpc>
                  <a:spcBef>
                    <a:spcPct val="0"/>
                  </a:spcBef>
                  <a:spcAft>
                    <a:spcPct val="35000"/>
                  </a:spcAft>
                  <a:buNone/>
                </a:pPr>
                <a:r>
                  <a:rPr lang="en-US" sz="1000" b="1" kern="1200" dirty="0"/>
                  <a:t>Mindset / Attitudes</a:t>
                </a:r>
              </a:p>
            </p:txBody>
          </p:sp>
          <p:sp>
            <p:nvSpPr>
              <p:cNvPr id="72" name="Freeform 71">
                <a:extLst>
                  <a:ext uri="{FF2B5EF4-FFF2-40B4-BE49-F238E27FC236}">
                    <a16:creationId xmlns:a16="http://schemas.microsoft.com/office/drawing/2014/main" id="{6A2675B0-74F8-0F48-8304-5D7B94CE9900}"/>
                  </a:ext>
                </a:extLst>
              </p:cNvPr>
              <p:cNvSpPr/>
              <p:nvPr/>
            </p:nvSpPr>
            <p:spPr>
              <a:xfrm>
                <a:off x="3539095" y="4629403"/>
                <a:ext cx="865184" cy="865184"/>
              </a:xfrm>
              <a:custGeom>
                <a:avLst/>
                <a:gdLst>
                  <a:gd name="connsiteX0" fmla="*/ 0 w 865184"/>
                  <a:gd name="connsiteY0" fmla="*/ 432592 h 865184"/>
                  <a:gd name="connsiteX1" fmla="*/ 432592 w 865184"/>
                  <a:gd name="connsiteY1" fmla="*/ 0 h 865184"/>
                  <a:gd name="connsiteX2" fmla="*/ 865184 w 865184"/>
                  <a:gd name="connsiteY2" fmla="*/ 432592 h 865184"/>
                  <a:gd name="connsiteX3" fmla="*/ 432592 w 865184"/>
                  <a:gd name="connsiteY3" fmla="*/ 865184 h 865184"/>
                  <a:gd name="connsiteX4" fmla="*/ 0 w 865184"/>
                  <a:gd name="connsiteY4" fmla="*/ 432592 h 86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84" h="865184">
                    <a:moveTo>
                      <a:pt x="0" y="432592"/>
                    </a:moveTo>
                    <a:cubicBezTo>
                      <a:pt x="0" y="193678"/>
                      <a:pt x="193678" y="0"/>
                      <a:pt x="432592" y="0"/>
                    </a:cubicBezTo>
                    <a:cubicBezTo>
                      <a:pt x="671506" y="0"/>
                      <a:pt x="865184" y="193678"/>
                      <a:pt x="865184" y="432592"/>
                    </a:cubicBezTo>
                    <a:cubicBezTo>
                      <a:pt x="865184" y="671506"/>
                      <a:pt x="671506" y="865184"/>
                      <a:pt x="432592" y="865184"/>
                    </a:cubicBezTo>
                    <a:cubicBezTo>
                      <a:pt x="193678" y="865184"/>
                      <a:pt x="0" y="671506"/>
                      <a:pt x="0" y="432592"/>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6703" tIns="126703" rIns="126703" bIns="126703" numCol="1" spcCol="1270" anchor="ctr" anchorCtr="0">
                <a:noAutofit/>
              </a:bodyPr>
              <a:lstStyle/>
              <a:p>
                <a:pPr marL="0" lvl="0" indent="0" algn="ctr" defTabSz="444500">
                  <a:lnSpc>
                    <a:spcPct val="90000"/>
                  </a:lnSpc>
                  <a:spcBef>
                    <a:spcPct val="0"/>
                  </a:spcBef>
                  <a:spcAft>
                    <a:spcPct val="35000"/>
                  </a:spcAft>
                  <a:buNone/>
                </a:pPr>
                <a:endParaRPr lang="en-US" sz="1000" b="1" kern="1200" dirty="0"/>
              </a:p>
            </p:txBody>
          </p:sp>
          <p:sp>
            <p:nvSpPr>
              <p:cNvPr id="73" name="Freeform 72">
                <a:extLst>
                  <a:ext uri="{FF2B5EF4-FFF2-40B4-BE49-F238E27FC236}">
                    <a16:creationId xmlns:a16="http://schemas.microsoft.com/office/drawing/2014/main" id="{9F71C8DD-F16F-BE4F-BE33-EA56B98BE183}"/>
                  </a:ext>
                </a:extLst>
              </p:cNvPr>
              <p:cNvSpPr/>
              <p:nvPr/>
            </p:nvSpPr>
            <p:spPr>
              <a:xfrm>
                <a:off x="3213878" y="3415676"/>
                <a:ext cx="865184" cy="865184"/>
              </a:xfrm>
              <a:custGeom>
                <a:avLst/>
                <a:gdLst>
                  <a:gd name="connsiteX0" fmla="*/ 0 w 865184"/>
                  <a:gd name="connsiteY0" fmla="*/ 432592 h 865184"/>
                  <a:gd name="connsiteX1" fmla="*/ 432592 w 865184"/>
                  <a:gd name="connsiteY1" fmla="*/ 0 h 865184"/>
                  <a:gd name="connsiteX2" fmla="*/ 865184 w 865184"/>
                  <a:gd name="connsiteY2" fmla="*/ 432592 h 865184"/>
                  <a:gd name="connsiteX3" fmla="*/ 432592 w 865184"/>
                  <a:gd name="connsiteY3" fmla="*/ 865184 h 865184"/>
                  <a:gd name="connsiteX4" fmla="*/ 0 w 865184"/>
                  <a:gd name="connsiteY4" fmla="*/ 432592 h 86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84" h="865184">
                    <a:moveTo>
                      <a:pt x="0" y="432592"/>
                    </a:moveTo>
                    <a:cubicBezTo>
                      <a:pt x="0" y="193678"/>
                      <a:pt x="193678" y="0"/>
                      <a:pt x="432592" y="0"/>
                    </a:cubicBezTo>
                    <a:cubicBezTo>
                      <a:pt x="671506" y="0"/>
                      <a:pt x="865184" y="193678"/>
                      <a:pt x="865184" y="432592"/>
                    </a:cubicBezTo>
                    <a:cubicBezTo>
                      <a:pt x="865184" y="671506"/>
                      <a:pt x="671506" y="865184"/>
                      <a:pt x="432592" y="865184"/>
                    </a:cubicBezTo>
                    <a:cubicBezTo>
                      <a:pt x="193678" y="865184"/>
                      <a:pt x="0" y="671506"/>
                      <a:pt x="0" y="432592"/>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6703" tIns="126703" rIns="126703" bIns="126703" numCol="1" spcCol="1270" anchor="ctr" anchorCtr="0">
                <a:noAutofit/>
              </a:bodyPr>
              <a:lstStyle/>
              <a:p>
                <a:pPr marL="0" lvl="0" indent="0" algn="ctr" defTabSz="444500">
                  <a:lnSpc>
                    <a:spcPct val="90000"/>
                  </a:lnSpc>
                  <a:spcBef>
                    <a:spcPct val="0"/>
                  </a:spcBef>
                  <a:spcAft>
                    <a:spcPct val="35000"/>
                  </a:spcAft>
                  <a:buNone/>
                </a:pPr>
                <a:endParaRPr lang="en-US" sz="1000" b="1" kern="1200" dirty="0"/>
              </a:p>
            </p:txBody>
          </p:sp>
          <p:sp>
            <p:nvSpPr>
              <p:cNvPr id="74" name="Freeform 73">
                <a:extLst>
                  <a:ext uri="{FF2B5EF4-FFF2-40B4-BE49-F238E27FC236}">
                    <a16:creationId xmlns:a16="http://schemas.microsoft.com/office/drawing/2014/main" id="{143D9528-0EBC-7048-A6F0-96A9FCE3CE96}"/>
                  </a:ext>
                </a:extLst>
              </p:cNvPr>
              <p:cNvSpPr/>
              <p:nvPr/>
            </p:nvSpPr>
            <p:spPr>
              <a:xfrm>
                <a:off x="3539095" y="2201950"/>
                <a:ext cx="865184" cy="865184"/>
              </a:xfrm>
              <a:custGeom>
                <a:avLst/>
                <a:gdLst>
                  <a:gd name="connsiteX0" fmla="*/ 0 w 865184"/>
                  <a:gd name="connsiteY0" fmla="*/ 432592 h 865184"/>
                  <a:gd name="connsiteX1" fmla="*/ 432592 w 865184"/>
                  <a:gd name="connsiteY1" fmla="*/ 0 h 865184"/>
                  <a:gd name="connsiteX2" fmla="*/ 865184 w 865184"/>
                  <a:gd name="connsiteY2" fmla="*/ 432592 h 865184"/>
                  <a:gd name="connsiteX3" fmla="*/ 432592 w 865184"/>
                  <a:gd name="connsiteY3" fmla="*/ 865184 h 865184"/>
                  <a:gd name="connsiteX4" fmla="*/ 0 w 865184"/>
                  <a:gd name="connsiteY4" fmla="*/ 432592 h 86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84" h="865184">
                    <a:moveTo>
                      <a:pt x="0" y="432592"/>
                    </a:moveTo>
                    <a:cubicBezTo>
                      <a:pt x="0" y="193678"/>
                      <a:pt x="193678" y="0"/>
                      <a:pt x="432592" y="0"/>
                    </a:cubicBezTo>
                    <a:cubicBezTo>
                      <a:pt x="671506" y="0"/>
                      <a:pt x="865184" y="193678"/>
                      <a:pt x="865184" y="432592"/>
                    </a:cubicBezTo>
                    <a:cubicBezTo>
                      <a:pt x="865184" y="671506"/>
                      <a:pt x="671506" y="865184"/>
                      <a:pt x="432592" y="865184"/>
                    </a:cubicBezTo>
                    <a:cubicBezTo>
                      <a:pt x="193678" y="865184"/>
                      <a:pt x="0" y="671506"/>
                      <a:pt x="0" y="432592"/>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703" tIns="126703" rIns="126703" bIns="126703" numCol="1" spcCol="1270" anchor="ctr" anchorCtr="0">
                <a:noAutofit/>
              </a:bodyPr>
              <a:lstStyle/>
              <a:p>
                <a:pPr marL="0" lvl="0" indent="0" algn="ctr" defTabSz="444500">
                  <a:lnSpc>
                    <a:spcPct val="90000"/>
                  </a:lnSpc>
                  <a:spcBef>
                    <a:spcPct val="0"/>
                  </a:spcBef>
                  <a:spcAft>
                    <a:spcPct val="35000"/>
                  </a:spcAft>
                  <a:buNone/>
                </a:pPr>
                <a:r>
                  <a:rPr lang="en-US" sz="1000" b="1" kern="1200" dirty="0"/>
                  <a:t>Reporting Structure</a:t>
                </a:r>
              </a:p>
            </p:txBody>
          </p:sp>
          <p:sp>
            <p:nvSpPr>
              <p:cNvPr id="75" name="Freeform 74">
                <a:extLst>
                  <a:ext uri="{FF2B5EF4-FFF2-40B4-BE49-F238E27FC236}">
                    <a16:creationId xmlns:a16="http://schemas.microsoft.com/office/drawing/2014/main" id="{D67C28A1-1B5B-3648-978B-19B954FE4D42}"/>
                  </a:ext>
                </a:extLst>
              </p:cNvPr>
              <p:cNvSpPr/>
              <p:nvPr/>
            </p:nvSpPr>
            <p:spPr>
              <a:xfrm>
                <a:off x="4427604" y="1313441"/>
                <a:ext cx="865184" cy="865184"/>
              </a:xfrm>
              <a:custGeom>
                <a:avLst/>
                <a:gdLst>
                  <a:gd name="connsiteX0" fmla="*/ 0 w 865184"/>
                  <a:gd name="connsiteY0" fmla="*/ 432592 h 865184"/>
                  <a:gd name="connsiteX1" fmla="*/ 432592 w 865184"/>
                  <a:gd name="connsiteY1" fmla="*/ 0 h 865184"/>
                  <a:gd name="connsiteX2" fmla="*/ 865184 w 865184"/>
                  <a:gd name="connsiteY2" fmla="*/ 432592 h 865184"/>
                  <a:gd name="connsiteX3" fmla="*/ 432592 w 865184"/>
                  <a:gd name="connsiteY3" fmla="*/ 865184 h 865184"/>
                  <a:gd name="connsiteX4" fmla="*/ 0 w 865184"/>
                  <a:gd name="connsiteY4" fmla="*/ 432592 h 865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184" h="865184">
                    <a:moveTo>
                      <a:pt x="0" y="432592"/>
                    </a:moveTo>
                    <a:cubicBezTo>
                      <a:pt x="0" y="193678"/>
                      <a:pt x="193678" y="0"/>
                      <a:pt x="432592" y="0"/>
                    </a:cubicBezTo>
                    <a:cubicBezTo>
                      <a:pt x="671506" y="0"/>
                      <a:pt x="865184" y="193678"/>
                      <a:pt x="865184" y="432592"/>
                    </a:cubicBezTo>
                    <a:cubicBezTo>
                      <a:pt x="865184" y="671506"/>
                      <a:pt x="671506" y="865184"/>
                      <a:pt x="432592" y="865184"/>
                    </a:cubicBezTo>
                    <a:cubicBezTo>
                      <a:pt x="193678" y="865184"/>
                      <a:pt x="0" y="671506"/>
                      <a:pt x="0" y="432592"/>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6703" tIns="126703" rIns="126703" bIns="126703" numCol="1" spcCol="1270" anchor="ctr" anchorCtr="0">
                <a:noAutofit/>
              </a:bodyPr>
              <a:lstStyle/>
              <a:p>
                <a:pPr marL="0" lvl="0" indent="0" algn="ctr" defTabSz="444500">
                  <a:lnSpc>
                    <a:spcPct val="90000"/>
                  </a:lnSpc>
                  <a:spcBef>
                    <a:spcPct val="0"/>
                  </a:spcBef>
                  <a:spcAft>
                    <a:spcPct val="35000"/>
                  </a:spcAft>
                  <a:buNone/>
                </a:pPr>
                <a:r>
                  <a:rPr lang="en-US" sz="1000" b="1" kern="1200" dirty="0"/>
                  <a:t>Location</a:t>
                </a:r>
              </a:p>
            </p:txBody>
          </p:sp>
        </p:grpSp>
        <p:grpSp>
          <p:nvGrpSpPr>
            <p:cNvPr id="76" name="Group 75">
              <a:extLst>
                <a:ext uri="{FF2B5EF4-FFF2-40B4-BE49-F238E27FC236}">
                  <a16:creationId xmlns:a16="http://schemas.microsoft.com/office/drawing/2014/main" id="{ED0C1169-9915-144E-B482-A4A22D012647}"/>
                </a:ext>
              </a:extLst>
            </p:cNvPr>
            <p:cNvGrpSpPr/>
            <p:nvPr/>
          </p:nvGrpSpPr>
          <p:grpSpPr>
            <a:xfrm>
              <a:off x="4409460" y="2028749"/>
              <a:ext cx="3377450" cy="3234257"/>
              <a:chOff x="4409460" y="2028749"/>
              <a:chExt cx="3377450" cy="3234257"/>
            </a:xfrm>
          </p:grpSpPr>
          <p:sp>
            <p:nvSpPr>
              <p:cNvPr id="77" name="Block Arc 76">
                <a:extLst>
                  <a:ext uri="{FF2B5EF4-FFF2-40B4-BE49-F238E27FC236}">
                    <a16:creationId xmlns:a16="http://schemas.microsoft.com/office/drawing/2014/main" id="{E1E4E663-E8E7-8B4D-846E-CDACB0D14EEC}"/>
                  </a:ext>
                </a:extLst>
              </p:cNvPr>
              <p:cNvSpPr/>
              <p:nvPr/>
            </p:nvSpPr>
            <p:spPr>
              <a:xfrm>
                <a:off x="4731506" y="2529648"/>
                <a:ext cx="2733358" cy="2733358"/>
              </a:xfrm>
              <a:prstGeom prst="blockArc">
                <a:avLst>
                  <a:gd name="adj1" fmla="val 9000000"/>
                  <a:gd name="adj2" fmla="val 16200000"/>
                  <a:gd name="adj3" fmla="val 4638"/>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8" name="Block Arc 77">
                <a:extLst>
                  <a:ext uri="{FF2B5EF4-FFF2-40B4-BE49-F238E27FC236}">
                    <a16:creationId xmlns:a16="http://schemas.microsoft.com/office/drawing/2014/main" id="{92C20A53-DC66-6B43-AC3D-ABAD6979EC6B}"/>
                  </a:ext>
                </a:extLst>
              </p:cNvPr>
              <p:cNvSpPr/>
              <p:nvPr/>
            </p:nvSpPr>
            <p:spPr>
              <a:xfrm>
                <a:off x="4731506" y="2529648"/>
                <a:ext cx="2733358" cy="2733358"/>
              </a:xfrm>
              <a:prstGeom prst="blockArc">
                <a:avLst>
                  <a:gd name="adj1" fmla="val 1800000"/>
                  <a:gd name="adj2" fmla="val 9000000"/>
                  <a:gd name="adj3" fmla="val 4638"/>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9" name="Block Arc 78">
                <a:extLst>
                  <a:ext uri="{FF2B5EF4-FFF2-40B4-BE49-F238E27FC236}">
                    <a16:creationId xmlns:a16="http://schemas.microsoft.com/office/drawing/2014/main" id="{114C74EC-A4AF-5040-BC28-10103649D9CB}"/>
                  </a:ext>
                </a:extLst>
              </p:cNvPr>
              <p:cNvSpPr/>
              <p:nvPr/>
            </p:nvSpPr>
            <p:spPr>
              <a:xfrm>
                <a:off x="4731506" y="2529648"/>
                <a:ext cx="2733358" cy="2733358"/>
              </a:xfrm>
              <a:prstGeom prst="blockArc">
                <a:avLst>
                  <a:gd name="adj1" fmla="val 16200000"/>
                  <a:gd name="adj2" fmla="val 1800000"/>
                  <a:gd name="adj3" fmla="val 4638"/>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0" name="Freeform 79">
                <a:extLst>
                  <a:ext uri="{FF2B5EF4-FFF2-40B4-BE49-F238E27FC236}">
                    <a16:creationId xmlns:a16="http://schemas.microsoft.com/office/drawing/2014/main" id="{6107324B-1B2F-AD45-9D91-D724E2BF9223}"/>
                  </a:ext>
                </a:extLst>
              </p:cNvPr>
              <p:cNvSpPr/>
              <p:nvPr/>
            </p:nvSpPr>
            <p:spPr>
              <a:xfrm>
                <a:off x="5469388" y="3267530"/>
                <a:ext cx="1257595" cy="1257595"/>
              </a:xfrm>
              <a:custGeom>
                <a:avLst/>
                <a:gdLst>
                  <a:gd name="connsiteX0" fmla="*/ 0 w 1257595"/>
                  <a:gd name="connsiteY0" fmla="*/ 628798 h 1257595"/>
                  <a:gd name="connsiteX1" fmla="*/ 628798 w 1257595"/>
                  <a:gd name="connsiteY1" fmla="*/ 0 h 1257595"/>
                  <a:gd name="connsiteX2" fmla="*/ 1257596 w 1257595"/>
                  <a:gd name="connsiteY2" fmla="*/ 628798 h 1257595"/>
                  <a:gd name="connsiteX3" fmla="*/ 628798 w 1257595"/>
                  <a:gd name="connsiteY3" fmla="*/ 1257596 h 1257595"/>
                  <a:gd name="connsiteX4" fmla="*/ 0 w 1257595"/>
                  <a:gd name="connsiteY4" fmla="*/ 628798 h 1257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595" h="1257595">
                    <a:moveTo>
                      <a:pt x="0" y="628798"/>
                    </a:moveTo>
                    <a:cubicBezTo>
                      <a:pt x="0" y="281522"/>
                      <a:pt x="281522" y="0"/>
                      <a:pt x="628798" y="0"/>
                    </a:cubicBezTo>
                    <a:cubicBezTo>
                      <a:pt x="976074" y="0"/>
                      <a:pt x="1257596" y="281522"/>
                      <a:pt x="1257596" y="628798"/>
                    </a:cubicBezTo>
                    <a:cubicBezTo>
                      <a:pt x="1257596" y="976074"/>
                      <a:pt x="976074" y="1257596"/>
                      <a:pt x="628798" y="1257596"/>
                    </a:cubicBezTo>
                    <a:cubicBezTo>
                      <a:pt x="281522" y="1257596"/>
                      <a:pt x="0" y="976074"/>
                      <a:pt x="0" y="62879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951" tIns="201951" rIns="201951" bIns="201951" numCol="1" spcCol="1270" anchor="ctr" anchorCtr="0">
                <a:noAutofit/>
              </a:bodyPr>
              <a:lstStyle/>
              <a:p>
                <a:pPr marL="0" lvl="0" indent="0" algn="ctr" defTabSz="622300">
                  <a:lnSpc>
                    <a:spcPct val="90000"/>
                  </a:lnSpc>
                  <a:spcBef>
                    <a:spcPct val="0"/>
                  </a:spcBef>
                  <a:spcAft>
                    <a:spcPct val="35000"/>
                  </a:spcAft>
                  <a:buNone/>
                </a:pPr>
                <a:r>
                  <a:rPr lang="en-US" sz="1400" b="1" kern="1200" dirty="0"/>
                  <a:t>Employee experience</a:t>
                </a:r>
              </a:p>
            </p:txBody>
          </p:sp>
          <p:sp>
            <p:nvSpPr>
              <p:cNvPr id="81" name="Freeform 80">
                <a:extLst>
                  <a:ext uri="{FF2B5EF4-FFF2-40B4-BE49-F238E27FC236}">
                    <a16:creationId xmlns:a16="http://schemas.microsoft.com/office/drawing/2014/main" id="{CBA02D64-20D2-BA40-BBA2-CCE8DF923F33}"/>
                  </a:ext>
                </a:extLst>
              </p:cNvPr>
              <p:cNvSpPr/>
              <p:nvPr/>
            </p:nvSpPr>
            <p:spPr>
              <a:xfrm>
                <a:off x="5565594" y="2028749"/>
                <a:ext cx="1065182" cy="1065182"/>
              </a:xfrm>
              <a:custGeom>
                <a:avLst/>
                <a:gdLst>
                  <a:gd name="connsiteX0" fmla="*/ 0 w 1065182"/>
                  <a:gd name="connsiteY0" fmla="*/ 532591 h 1065182"/>
                  <a:gd name="connsiteX1" fmla="*/ 532591 w 1065182"/>
                  <a:gd name="connsiteY1" fmla="*/ 0 h 1065182"/>
                  <a:gd name="connsiteX2" fmla="*/ 1065182 w 1065182"/>
                  <a:gd name="connsiteY2" fmla="*/ 532591 h 1065182"/>
                  <a:gd name="connsiteX3" fmla="*/ 532591 w 1065182"/>
                  <a:gd name="connsiteY3" fmla="*/ 1065182 h 1065182"/>
                  <a:gd name="connsiteX4" fmla="*/ 0 w 1065182"/>
                  <a:gd name="connsiteY4" fmla="*/ 532591 h 106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182" h="1065182">
                    <a:moveTo>
                      <a:pt x="0" y="532591"/>
                    </a:moveTo>
                    <a:cubicBezTo>
                      <a:pt x="0" y="238449"/>
                      <a:pt x="238449" y="0"/>
                      <a:pt x="532591" y="0"/>
                    </a:cubicBezTo>
                    <a:cubicBezTo>
                      <a:pt x="826733" y="0"/>
                      <a:pt x="1065182" y="238449"/>
                      <a:pt x="1065182" y="532591"/>
                    </a:cubicBezTo>
                    <a:cubicBezTo>
                      <a:pt x="1065182" y="826733"/>
                      <a:pt x="826733" y="1065182"/>
                      <a:pt x="532591" y="1065182"/>
                    </a:cubicBezTo>
                    <a:cubicBezTo>
                      <a:pt x="238449" y="1065182"/>
                      <a:pt x="0" y="826733"/>
                      <a:pt x="0" y="532591"/>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9962" tIns="169962" rIns="169962" bIns="169962" numCol="1" spcCol="1270" anchor="ctr" anchorCtr="0">
                <a:noAutofit/>
              </a:bodyPr>
              <a:lstStyle/>
              <a:p>
                <a:pPr marL="0" lvl="0" indent="0" algn="ctr" defTabSz="488950">
                  <a:lnSpc>
                    <a:spcPct val="90000"/>
                  </a:lnSpc>
                  <a:spcBef>
                    <a:spcPct val="0"/>
                  </a:spcBef>
                  <a:spcAft>
                    <a:spcPct val="35000"/>
                  </a:spcAft>
                  <a:buNone/>
                </a:pPr>
                <a:r>
                  <a:rPr lang="en-US" sz="1100" b="1" kern="1200" dirty="0"/>
                  <a:t>People</a:t>
                </a:r>
              </a:p>
            </p:txBody>
          </p:sp>
          <p:sp>
            <p:nvSpPr>
              <p:cNvPr id="82" name="Freeform 81">
                <a:extLst>
                  <a:ext uri="{FF2B5EF4-FFF2-40B4-BE49-F238E27FC236}">
                    <a16:creationId xmlns:a16="http://schemas.microsoft.com/office/drawing/2014/main" id="{7D87A1D3-3F52-6542-BF16-7D6391B3A70C}"/>
                  </a:ext>
                </a:extLst>
              </p:cNvPr>
              <p:cNvSpPr/>
              <p:nvPr/>
            </p:nvSpPr>
            <p:spPr>
              <a:xfrm>
                <a:off x="6721728" y="4031230"/>
                <a:ext cx="1065182" cy="1065182"/>
              </a:xfrm>
              <a:custGeom>
                <a:avLst/>
                <a:gdLst>
                  <a:gd name="connsiteX0" fmla="*/ 0 w 1065182"/>
                  <a:gd name="connsiteY0" fmla="*/ 532591 h 1065182"/>
                  <a:gd name="connsiteX1" fmla="*/ 532591 w 1065182"/>
                  <a:gd name="connsiteY1" fmla="*/ 0 h 1065182"/>
                  <a:gd name="connsiteX2" fmla="*/ 1065182 w 1065182"/>
                  <a:gd name="connsiteY2" fmla="*/ 532591 h 1065182"/>
                  <a:gd name="connsiteX3" fmla="*/ 532591 w 1065182"/>
                  <a:gd name="connsiteY3" fmla="*/ 1065182 h 1065182"/>
                  <a:gd name="connsiteX4" fmla="*/ 0 w 1065182"/>
                  <a:gd name="connsiteY4" fmla="*/ 532591 h 106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182" h="1065182">
                    <a:moveTo>
                      <a:pt x="0" y="532591"/>
                    </a:moveTo>
                    <a:cubicBezTo>
                      <a:pt x="0" y="238449"/>
                      <a:pt x="238449" y="0"/>
                      <a:pt x="532591" y="0"/>
                    </a:cubicBezTo>
                    <a:cubicBezTo>
                      <a:pt x="826733" y="0"/>
                      <a:pt x="1065182" y="238449"/>
                      <a:pt x="1065182" y="532591"/>
                    </a:cubicBezTo>
                    <a:cubicBezTo>
                      <a:pt x="1065182" y="826733"/>
                      <a:pt x="826733" y="1065182"/>
                      <a:pt x="532591" y="1065182"/>
                    </a:cubicBezTo>
                    <a:cubicBezTo>
                      <a:pt x="238449" y="1065182"/>
                      <a:pt x="0" y="826733"/>
                      <a:pt x="0" y="532591"/>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9962" tIns="169962" rIns="169962" bIns="169962" numCol="1" spcCol="1270" anchor="ctr" anchorCtr="0">
                <a:noAutofit/>
              </a:bodyPr>
              <a:lstStyle/>
              <a:p>
                <a:pPr marL="0" lvl="0" indent="0" algn="ctr" defTabSz="488950">
                  <a:lnSpc>
                    <a:spcPct val="90000"/>
                  </a:lnSpc>
                  <a:spcBef>
                    <a:spcPct val="0"/>
                  </a:spcBef>
                  <a:spcAft>
                    <a:spcPct val="35000"/>
                  </a:spcAft>
                  <a:buNone/>
                </a:pPr>
                <a:r>
                  <a:rPr lang="en-US" sz="1100" b="1" kern="1200" dirty="0"/>
                  <a:t>Technology</a:t>
                </a:r>
              </a:p>
            </p:txBody>
          </p:sp>
          <p:sp>
            <p:nvSpPr>
              <p:cNvPr id="83" name="Freeform 82">
                <a:extLst>
                  <a:ext uri="{FF2B5EF4-FFF2-40B4-BE49-F238E27FC236}">
                    <a16:creationId xmlns:a16="http://schemas.microsoft.com/office/drawing/2014/main" id="{A204C333-EE02-E043-B53F-7D2AD2516516}"/>
                  </a:ext>
                </a:extLst>
              </p:cNvPr>
              <p:cNvSpPr/>
              <p:nvPr/>
            </p:nvSpPr>
            <p:spPr>
              <a:xfrm>
                <a:off x="4409460" y="4031230"/>
                <a:ext cx="1065182" cy="1065182"/>
              </a:xfrm>
              <a:custGeom>
                <a:avLst/>
                <a:gdLst>
                  <a:gd name="connsiteX0" fmla="*/ 0 w 1065182"/>
                  <a:gd name="connsiteY0" fmla="*/ 532591 h 1065182"/>
                  <a:gd name="connsiteX1" fmla="*/ 532591 w 1065182"/>
                  <a:gd name="connsiteY1" fmla="*/ 0 h 1065182"/>
                  <a:gd name="connsiteX2" fmla="*/ 1065182 w 1065182"/>
                  <a:gd name="connsiteY2" fmla="*/ 532591 h 1065182"/>
                  <a:gd name="connsiteX3" fmla="*/ 532591 w 1065182"/>
                  <a:gd name="connsiteY3" fmla="*/ 1065182 h 1065182"/>
                  <a:gd name="connsiteX4" fmla="*/ 0 w 1065182"/>
                  <a:gd name="connsiteY4" fmla="*/ 532591 h 106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182" h="1065182">
                    <a:moveTo>
                      <a:pt x="0" y="532591"/>
                    </a:moveTo>
                    <a:cubicBezTo>
                      <a:pt x="0" y="238449"/>
                      <a:pt x="238449" y="0"/>
                      <a:pt x="532591" y="0"/>
                    </a:cubicBezTo>
                    <a:cubicBezTo>
                      <a:pt x="826733" y="0"/>
                      <a:pt x="1065182" y="238449"/>
                      <a:pt x="1065182" y="532591"/>
                    </a:cubicBezTo>
                    <a:cubicBezTo>
                      <a:pt x="1065182" y="826733"/>
                      <a:pt x="826733" y="1065182"/>
                      <a:pt x="532591" y="1065182"/>
                    </a:cubicBezTo>
                    <a:cubicBezTo>
                      <a:pt x="238449" y="1065182"/>
                      <a:pt x="0" y="826733"/>
                      <a:pt x="0" y="532591"/>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9962" tIns="169962" rIns="169962" bIns="169962" numCol="1" spcCol="1270" anchor="ctr" anchorCtr="0">
                <a:noAutofit/>
              </a:bodyPr>
              <a:lstStyle/>
              <a:p>
                <a:pPr marL="0" lvl="0" indent="0" algn="ctr" defTabSz="488950">
                  <a:lnSpc>
                    <a:spcPct val="90000"/>
                  </a:lnSpc>
                  <a:spcBef>
                    <a:spcPct val="0"/>
                  </a:spcBef>
                  <a:spcAft>
                    <a:spcPct val="35000"/>
                  </a:spcAft>
                  <a:buNone/>
                </a:pPr>
                <a:r>
                  <a:rPr lang="en-US" sz="1100" b="1" kern="1200" dirty="0"/>
                  <a:t>Process</a:t>
                </a:r>
              </a:p>
            </p:txBody>
          </p:sp>
        </p:grpSp>
      </p:grpSp>
      <p:sp>
        <p:nvSpPr>
          <p:cNvPr id="84" name="Rectangle 83">
            <a:extLst>
              <a:ext uri="{FF2B5EF4-FFF2-40B4-BE49-F238E27FC236}">
                <a16:creationId xmlns:a16="http://schemas.microsoft.com/office/drawing/2014/main" id="{BA0967B4-3116-0C49-9711-860DEEBA334A}"/>
              </a:ext>
            </a:extLst>
          </p:cNvPr>
          <p:cNvSpPr/>
          <p:nvPr/>
        </p:nvSpPr>
        <p:spPr>
          <a:xfrm>
            <a:off x="302097" y="2552232"/>
            <a:ext cx="4202501" cy="590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defTabSz="912813">
              <a:lnSpc>
                <a:spcPct val="90000"/>
              </a:lnSpc>
              <a:spcBef>
                <a:spcPts val="600"/>
              </a:spcBef>
              <a:buClr>
                <a:srgbClr val="404850"/>
              </a:buClr>
            </a:pPr>
            <a:r>
              <a:rPr lang="en-CA" sz="1400" dirty="0">
                <a:solidFill>
                  <a:schemeClr val="tx1"/>
                </a:solidFill>
              </a:rPr>
              <a:t>Understanding these impacts are vital to a successful project as the derived insights are incorporated into communications &amp; training strategies. </a:t>
            </a:r>
          </a:p>
          <a:p>
            <a:pPr marL="0" lvl="1" defTabSz="912813">
              <a:lnSpc>
                <a:spcPct val="90000"/>
              </a:lnSpc>
              <a:spcBef>
                <a:spcPts val="600"/>
              </a:spcBef>
              <a:buClr>
                <a:srgbClr val="404850"/>
              </a:buClr>
            </a:pPr>
            <a:endParaRPr lang="en-CA" sz="1400" dirty="0">
              <a:solidFill>
                <a:schemeClr val="tx1"/>
              </a:solidFill>
            </a:endParaRPr>
          </a:p>
          <a:p>
            <a:pPr marL="0" lvl="1" defTabSz="912813">
              <a:lnSpc>
                <a:spcPct val="90000"/>
              </a:lnSpc>
              <a:spcBef>
                <a:spcPts val="600"/>
              </a:spcBef>
              <a:buClr>
                <a:srgbClr val="404850"/>
              </a:buClr>
            </a:pPr>
            <a:r>
              <a:rPr lang="en-CA" sz="1400" dirty="0">
                <a:solidFill>
                  <a:schemeClr val="tx1"/>
                </a:solidFill>
              </a:rPr>
              <a:t>The following “lenses” can be used to theme change impacts according the the PROSCI 10 Aspects of Change plus additional lenses of procedures and data to give an even greater level of precision on where impacts occur.</a:t>
            </a:r>
          </a:p>
        </p:txBody>
      </p:sp>
      <p:sp>
        <p:nvSpPr>
          <p:cNvPr id="4" name="Rectangle 3">
            <a:extLst>
              <a:ext uri="{FF2B5EF4-FFF2-40B4-BE49-F238E27FC236}">
                <a16:creationId xmlns:a16="http://schemas.microsoft.com/office/drawing/2014/main" id="{2239A10B-476A-0347-80BB-FE2CED7E8794}"/>
              </a:ext>
            </a:extLst>
          </p:cNvPr>
          <p:cNvSpPr/>
          <p:nvPr/>
        </p:nvSpPr>
        <p:spPr>
          <a:xfrm>
            <a:off x="4857296" y="5107529"/>
            <a:ext cx="869149" cy="230832"/>
          </a:xfrm>
          <a:prstGeom prst="rect">
            <a:avLst/>
          </a:prstGeom>
        </p:spPr>
        <p:txBody>
          <a:bodyPr wrap="none">
            <a:spAutoFit/>
          </a:bodyPr>
          <a:lstStyle/>
          <a:p>
            <a:pPr algn="ctr" defTabSz="444500">
              <a:lnSpc>
                <a:spcPct val="90000"/>
              </a:lnSpc>
              <a:spcAft>
                <a:spcPct val="35000"/>
              </a:spcAft>
            </a:pPr>
            <a:r>
              <a:rPr lang="en-US" sz="1000" b="1" dirty="0">
                <a:solidFill>
                  <a:schemeClr val="lt1"/>
                </a:solidFill>
                <a:latin typeface="+mn-lt"/>
              </a:rPr>
              <a:t>Performance</a:t>
            </a:r>
          </a:p>
        </p:txBody>
      </p:sp>
      <p:sp>
        <p:nvSpPr>
          <p:cNvPr id="5" name="Rectangle 4">
            <a:extLst>
              <a:ext uri="{FF2B5EF4-FFF2-40B4-BE49-F238E27FC236}">
                <a16:creationId xmlns:a16="http://schemas.microsoft.com/office/drawing/2014/main" id="{81F4D5C8-DB71-2F4C-9103-3EE5CBB62756}"/>
              </a:ext>
            </a:extLst>
          </p:cNvPr>
          <p:cNvSpPr/>
          <p:nvPr/>
        </p:nvSpPr>
        <p:spPr>
          <a:xfrm>
            <a:off x="4484381" y="3913498"/>
            <a:ext cx="955710" cy="230832"/>
          </a:xfrm>
          <a:prstGeom prst="rect">
            <a:avLst/>
          </a:prstGeom>
        </p:spPr>
        <p:txBody>
          <a:bodyPr wrap="none">
            <a:spAutoFit/>
          </a:bodyPr>
          <a:lstStyle/>
          <a:p>
            <a:pPr lvl="0" algn="ctr" defTabSz="444500">
              <a:lnSpc>
                <a:spcPct val="90000"/>
              </a:lnSpc>
              <a:spcAft>
                <a:spcPct val="35000"/>
              </a:spcAft>
            </a:pPr>
            <a:r>
              <a:rPr lang="en-US" sz="1000" b="1" dirty="0">
                <a:solidFill>
                  <a:schemeClr val="lt1"/>
                </a:solidFill>
                <a:latin typeface="+mn-lt"/>
              </a:rPr>
              <a:t>Compensation</a:t>
            </a:r>
          </a:p>
        </p:txBody>
      </p:sp>
      <p:sp>
        <p:nvSpPr>
          <p:cNvPr id="2" name="Rectangle 1">
            <a:extLst>
              <a:ext uri="{FF2B5EF4-FFF2-40B4-BE49-F238E27FC236}">
                <a16:creationId xmlns:a16="http://schemas.microsoft.com/office/drawing/2014/main" id="{A62B9FF5-8EB2-2E46-8BD3-A5BC54D90BB3}"/>
              </a:ext>
            </a:extLst>
          </p:cNvPr>
          <p:cNvSpPr/>
          <p:nvPr/>
        </p:nvSpPr>
        <p:spPr>
          <a:xfrm>
            <a:off x="8947669" y="6350169"/>
            <a:ext cx="3244331" cy="507831"/>
          </a:xfrm>
          <a:prstGeom prst="rect">
            <a:avLst/>
          </a:prstGeom>
        </p:spPr>
        <p:txBody>
          <a:bodyPr wrap="square">
            <a:spAutoFit/>
          </a:bodyPr>
          <a:lstStyle/>
          <a:p>
            <a:pPr algn="r"/>
            <a:r>
              <a:rPr lang="en-CA" sz="900" dirty="0"/>
              <a:t>* Additional to </a:t>
            </a:r>
            <a:r>
              <a:rPr lang="en-CA" sz="900" dirty="0" err="1"/>
              <a:t>Prosci</a:t>
            </a:r>
            <a:r>
              <a:rPr lang="en-CA" sz="900" dirty="0"/>
              <a:t> 10 Aspect of Change:</a:t>
            </a:r>
          </a:p>
          <a:p>
            <a:pPr algn="r"/>
            <a:r>
              <a:rPr lang="en-CA" sz="900" dirty="0"/>
              <a:t> Procedure: Series of actions within an individual process step</a:t>
            </a:r>
            <a:r>
              <a:rPr lang="en-US" sz="900" dirty="0"/>
              <a:t>; Data: Information entered or manipulated within a tool or system</a:t>
            </a:r>
            <a:endParaRPr lang="en-CA" sz="900" dirty="0"/>
          </a:p>
        </p:txBody>
      </p:sp>
      <p:sp>
        <p:nvSpPr>
          <p:cNvPr id="45" name="Rectangle 44">
            <a:extLst>
              <a:ext uri="{FF2B5EF4-FFF2-40B4-BE49-F238E27FC236}">
                <a16:creationId xmlns:a16="http://schemas.microsoft.com/office/drawing/2014/main" id="{2077A0ED-EF73-C144-859A-97B88FF88C74}"/>
              </a:ext>
            </a:extLst>
          </p:cNvPr>
          <p:cNvSpPr/>
          <p:nvPr/>
        </p:nvSpPr>
        <p:spPr>
          <a:xfrm>
            <a:off x="8741963" y="1838285"/>
            <a:ext cx="248786" cy="230832"/>
          </a:xfrm>
          <a:prstGeom prst="rect">
            <a:avLst/>
          </a:prstGeom>
        </p:spPr>
        <p:txBody>
          <a:bodyPr wrap="none">
            <a:spAutoFit/>
          </a:bodyPr>
          <a:lstStyle/>
          <a:p>
            <a:pPr algn="ctr" defTabSz="444500">
              <a:lnSpc>
                <a:spcPct val="90000"/>
              </a:lnSpc>
              <a:spcAft>
                <a:spcPct val="35000"/>
              </a:spcAft>
            </a:pPr>
            <a:r>
              <a:rPr lang="en-US" sz="1000" b="1" dirty="0">
                <a:solidFill>
                  <a:schemeClr val="lt1"/>
                </a:solidFill>
                <a:latin typeface="+mn-lt"/>
              </a:rPr>
              <a:t>*</a:t>
            </a:r>
          </a:p>
        </p:txBody>
      </p:sp>
      <p:sp>
        <p:nvSpPr>
          <p:cNvPr id="46" name="Rectangle 45">
            <a:extLst>
              <a:ext uri="{FF2B5EF4-FFF2-40B4-BE49-F238E27FC236}">
                <a16:creationId xmlns:a16="http://schemas.microsoft.com/office/drawing/2014/main" id="{9792A5AC-3A22-0B45-BF66-09C5765BEBA4}"/>
              </a:ext>
            </a:extLst>
          </p:cNvPr>
          <p:cNvSpPr/>
          <p:nvPr/>
        </p:nvSpPr>
        <p:spPr>
          <a:xfrm>
            <a:off x="9440255" y="5080564"/>
            <a:ext cx="248786" cy="230832"/>
          </a:xfrm>
          <a:prstGeom prst="rect">
            <a:avLst/>
          </a:prstGeom>
        </p:spPr>
        <p:txBody>
          <a:bodyPr wrap="none">
            <a:spAutoFit/>
          </a:bodyPr>
          <a:lstStyle/>
          <a:p>
            <a:pPr algn="ctr" defTabSz="444500">
              <a:lnSpc>
                <a:spcPct val="90000"/>
              </a:lnSpc>
              <a:spcAft>
                <a:spcPct val="35000"/>
              </a:spcAft>
            </a:pPr>
            <a:r>
              <a:rPr lang="en-US" sz="1000" b="1" dirty="0">
                <a:solidFill>
                  <a:schemeClr val="lt1"/>
                </a:solidFill>
                <a:latin typeface="+mn-lt"/>
              </a:rPr>
              <a:t>*</a:t>
            </a:r>
          </a:p>
        </p:txBody>
      </p:sp>
    </p:spTree>
    <p:extLst>
      <p:ext uri="{BB962C8B-B14F-4D97-AF65-F5344CB8AC3E}">
        <p14:creationId xmlns:p14="http://schemas.microsoft.com/office/powerpoint/2010/main" val="2720446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DE7231-75EE-5B4E-9A55-D2C60996E1C3}"/>
              </a:ext>
            </a:extLst>
          </p:cNvPr>
          <p:cNvSpPr>
            <a:spLocks noGrp="1"/>
          </p:cNvSpPr>
          <p:nvPr>
            <p:ph type="title"/>
          </p:nvPr>
        </p:nvSpPr>
        <p:spPr/>
        <p:txBody>
          <a:bodyPr/>
          <a:lstStyle/>
          <a:p>
            <a:r>
              <a:rPr lang="en-US" dirty="0"/>
              <a:t>Step 1: Validate persona / role alignment</a:t>
            </a:r>
          </a:p>
        </p:txBody>
      </p:sp>
      <p:sp>
        <p:nvSpPr>
          <p:cNvPr id="14" name="Text Placeholder 3">
            <a:extLst>
              <a:ext uri="{FF2B5EF4-FFF2-40B4-BE49-F238E27FC236}">
                <a16:creationId xmlns:a16="http://schemas.microsoft.com/office/drawing/2014/main" id="{32848573-0703-B84B-A1A1-033BD43E6C23}"/>
              </a:ext>
            </a:extLst>
          </p:cNvPr>
          <p:cNvSpPr txBox="1">
            <a:spLocks/>
          </p:cNvSpPr>
          <p:nvPr/>
        </p:nvSpPr>
        <p:spPr bwMode="auto">
          <a:xfrm>
            <a:off x="298748" y="931273"/>
            <a:ext cx="11550352" cy="34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spAutoFit/>
          </a:bodyPr>
          <a:lstStyle>
            <a:lvl1pPr marL="0" indent="0" algn="l" defTabSz="912813" rtl="0" eaLnBrk="0" fontAlgn="base" hangingPunct="0">
              <a:lnSpc>
                <a:spcPct val="90000"/>
              </a:lnSpc>
              <a:spcBef>
                <a:spcPts val="1000"/>
              </a:spcBef>
              <a:spcAft>
                <a:spcPct val="0"/>
              </a:spcAft>
              <a:buFont typeface="Arial" panose="020B0604020202020204" pitchFamily="34" charset="0"/>
              <a:buNone/>
              <a:defRPr sz="1800" b="0" i="0" kern="1200" spc="300">
                <a:solidFill>
                  <a:schemeClr val="bg1">
                    <a:lumMod val="50000"/>
                  </a:schemeClr>
                </a:solidFill>
                <a:latin typeface="+mj-lt"/>
                <a:ea typeface="+mn-ea"/>
                <a:cs typeface="+mn-cs"/>
              </a:defRPr>
            </a:lvl1pPr>
            <a:lvl2pPr marL="4572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2pPr>
            <a:lvl3pPr marL="9144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4pPr>
            <a:lvl5pPr marL="18288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CA" dirty="0"/>
              <a:t>Validate persona / roles align with target state process steps</a:t>
            </a:r>
          </a:p>
        </p:txBody>
      </p:sp>
      <p:sp>
        <p:nvSpPr>
          <p:cNvPr id="82" name="Slide Number Placeholder 4">
            <a:extLst>
              <a:ext uri="{FF2B5EF4-FFF2-40B4-BE49-F238E27FC236}">
                <a16:creationId xmlns:a16="http://schemas.microsoft.com/office/drawing/2014/main" id="{E469B915-3A36-A946-A3E3-F157F3959AE3}"/>
              </a:ext>
            </a:extLst>
          </p:cNvPr>
          <p:cNvSpPr>
            <a:spLocks noGrp="1"/>
          </p:cNvSpPr>
          <p:nvPr>
            <p:ph type="sldNum" sz="quarter" idx="10"/>
          </p:nvPr>
        </p:nvSpPr>
        <p:spPr>
          <a:xfrm>
            <a:off x="11399224" y="6530543"/>
            <a:ext cx="676275" cy="223837"/>
          </a:xfrm>
        </p:spPr>
        <p:txBody>
          <a:bodyPr/>
          <a:lstStyle/>
          <a:p>
            <a:pPr>
              <a:defRPr/>
            </a:pPr>
            <a:fld id="{764873B0-7ADC-A249-94C8-C8182A96C36D}" type="slidenum">
              <a:rPr lang="en-US" smtClean="0"/>
              <a:pPr>
                <a:defRPr/>
              </a:pPr>
              <a:t>4</a:t>
            </a:fld>
            <a:endParaRPr lang="en-US" dirty="0"/>
          </a:p>
        </p:txBody>
      </p:sp>
      <p:graphicFrame>
        <p:nvGraphicFramePr>
          <p:cNvPr id="53" name="Table 52">
            <a:extLst>
              <a:ext uri="{FF2B5EF4-FFF2-40B4-BE49-F238E27FC236}">
                <a16:creationId xmlns:a16="http://schemas.microsoft.com/office/drawing/2014/main" id="{E5207999-F1AC-A543-B150-BD0E196A7AC7}"/>
              </a:ext>
            </a:extLst>
          </p:cNvPr>
          <p:cNvGraphicFramePr>
            <a:graphicFrameLocks noGrp="1"/>
          </p:cNvGraphicFramePr>
          <p:nvPr>
            <p:extLst>
              <p:ext uri="{D42A27DB-BD31-4B8C-83A1-F6EECF244321}">
                <p14:modId xmlns:p14="http://schemas.microsoft.com/office/powerpoint/2010/main" val="1418277389"/>
              </p:ext>
            </p:extLst>
          </p:nvPr>
        </p:nvGraphicFramePr>
        <p:xfrm>
          <a:off x="1876425" y="1786076"/>
          <a:ext cx="8439150" cy="3917989"/>
        </p:xfrm>
        <a:graphic>
          <a:graphicData uri="http://schemas.openxmlformats.org/drawingml/2006/table">
            <a:tbl>
              <a:tblPr firstRow="1" bandRow="1"/>
              <a:tblGrid>
                <a:gridCol w="1687830">
                  <a:extLst>
                    <a:ext uri="{9D8B030D-6E8A-4147-A177-3AD203B41FA5}">
                      <a16:colId xmlns:a16="http://schemas.microsoft.com/office/drawing/2014/main" val="2822148607"/>
                    </a:ext>
                  </a:extLst>
                </a:gridCol>
                <a:gridCol w="1687830">
                  <a:extLst>
                    <a:ext uri="{9D8B030D-6E8A-4147-A177-3AD203B41FA5}">
                      <a16:colId xmlns:a16="http://schemas.microsoft.com/office/drawing/2014/main" val="2387414908"/>
                    </a:ext>
                  </a:extLst>
                </a:gridCol>
                <a:gridCol w="1687830">
                  <a:extLst>
                    <a:ext uri="{9D8B030D-6E8A-4147-A177-3AD203B41FA5}">
                      <a16:colId xmlns:a16="http://schemas.microsoft.com/office/drawing/2014/main" val="1853326462"/>
                    </a:ext>
                  </a:extLst>
                </a:gridCol>
                <a:gridCol w="1687830">
                  <a:extLst>
                    <a:ext uri="{9D8B030D-6E8A-4147-A177-3AD203B41FA5}">
                      <a16:colId xmlns:a16="http://schemas.microsoft.com/office/drawing/2014/main" val="2405978390"/>
                    </a:ext>
                  </a:extLst>
                </a:gridCol>
                <a:gridCol w="1687830">
                  <a:extLst>
                    <a:ext uri="{9D8B030D-6E8A-4147-A177-3AD203B41FA5}">
                      <a16:colId xmlns:a16="http://schemas.microsoft.com/office/drawing/2014/main" val="1017559613"/>
                    </a:ext>
                  </a:extLst>
                </a:gridCol>
              </a:tblGrid>
              <a:tr h="621795">
                <a:tc>
                  <a:txBody>
                    <a:bodyPr/>
                    <a:lstStyle/>
                    <a:p>
                      <a:pPr algn="ctr"/>
                      <a:r>
                        <a:rPr lang="en-CA" sz="1600" b="1" dirty="0">
                          <a:solidFill>
                            <a:schemeClr val="bg1"/>
                          </a:solidFill>
                          <a:latin typeface="+mj-lt"/>
                        </a:rPr>
                        <a:t>Step 1</a:t>
                      </a:r>
                    </a:p>
                  </a:txBody>
                  <a:tcPr anchor="ctr">
                    <a:lnL w="12700" cap="flat" cmpd="sng">
                      <a:solidFill>
                        <a:sysClr val="window" lastClr="FFFFFF"/>
                      </a:solidFill>
                      <a:prstDash val="solid"/>
                      <a:round/>
                      <a:headEnd type="none" w="sm" len="sm"/>
                      <a:tailEnd type="none" w="sm" len="sm"/>
                    </a:lnL>
                    <a:lnR w="12700" cap="flat" cmpd="sng" algn="ctr">
                      <a:solidFill>
                        <a:sysClr val="window" lastClr="FFFFFF"/>
                      </a:solidFill>
                      <a:prstDash val="solid"/>
                      <a:round/>
                      <a:headEnd type="none" w="sm" len="sm"/>
                      <a:tailEnd type="none" w="sm" len="sm"/>
                    </a:lnR>
                    <a:lnT w="12700" cap="flat" cmpd="sng">
                      <a:solidFill>
                        <a:sysClr val="window" lastClr="FFFFFF"/>
                      </a:solidFill>
                      <a:prstDash val="solid"/>
                      <a:round/>
                      <a:headEnd type="none" w="sm" len="sm"/>
                      <a:tailEnd type="none" w="sm" len="sm"/>
                    </a:lnT>
                    <a:lnB w="381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accent6"/>
                    </a:solidFill>
                  </a:tcPr>
                </a:tc>
                <a:tc>
                  <a:txBody>
                    <a:bodyPr/>
                    <a:lstStyle/>
                    <a:p>
                      <a:pPr algn="ctr"/>
                      <a:r>
                        <a:rPr lang="en-CA" sz="1600" b="1" dirty="0">
                          <a:solidFill>
                            <a:schemeClr val="bg1"/>
                          </a:solidFill>
                          <a:latin typeface="+mj-lt"/>
                        </a:rPr>
                        <a:t>Step 2</a:t>
                      </a:r>
                    </a:p>
                  </a:txBody>
                  <a:tcPr anchor="ctr">
                    <a:lnL w="12700" cap="flat" cmpd="sng" algn="ctr">
                      <a:solidFill>
                        <a:sysClr val="window" lastClr="FFFFFF"/>
                      </a:solidFill>
                      <a:prstDash val="solid"/>
                      <a:round/>
                      <a:headEnd type="none" w="sm" len="sm"/>
                      <a:tailEnd type="none" w="sm" len="sm"/>
                    </a:lnL>
                    <a:lnR w="12700" cap="flat" cmpd="sng" algn="ctr">
                      <a:solidFill>
                        <a:sysClr val="window" lastClr="FFFFFF"/>
                      </a:solidFill>
                      <a:prstDash val="solid"/>
                      <a:round/>
                      <a:headEnd type="none" w="sm" len="sm"/>
                      <a:tailEnd type="none" w="sm" len="sm"/>
                    </a:lnR>
                    <a:lnT w="12700" cap="flat" cmpd="sng">
                      <a:solidFill>
                        <a:sysClr val="window" lastClr="FFFFFF"/>
                      </a:solidFill>
                      <a:prstDash val="solid"/>
                      <a:round/>
                      <a:headEnd type="none" w="sm" len="sm"/>
                      <a:tailEnd type="none" w="sm" len="sm"/>
                    </a:lnT>
                    <a:lnB w="381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accent6"/>
                    </a:solidFill>
                  </a:tcPr>
                </a:tc>
                <a:tc>
                  <a:txBody>
                    <a:bodyPr/>
                    <a:lstStyle/>
                    <a:p>
                      <a:pPr algn="ctr"/>
                      <a:r>
                        <a:rPr lang="en-CA" sz="1600" b="1" dirty="0">
                          <a:solidFill>
                            <a:schemeClr val="bg1"/>
                          </a:solidFill>
                          <a:latin typeface="+mj-lt"/>
                        </a:rPr>
                        <a:t>Step 3</a:t>
                      </a:r>
                    </a:p>
                  </a:txBody>
                  <a:tcPr anchor="ctr">
                    <a:lnL w="12700" cap="flat" cmpd="sng" algn="ctr">
                      <a:solidFill>
                        <a:sysClr val="window" lastClr="FFFFFF"/>
                      </a:solidFill>
                      <a:prstDash val="solid"/>
                      <a:round/>
                      <a:headEnd type="none" w="sm" len="sm"/>
                      <a:tailEnd type="none" w="sm" len="sm"/>
                    </a:lnL>
                    <a:lnR w="12700" cap="flat" cmpd="sng" algn="ctr">
                      <a:solidFill>
                        <a:sysClr val="window" lastClr="FFFFFF"/>
                      </a:solidFill>
                      <a:prstDash val="solid"/>
                      <a:round/>
                      <a:headEnd type="none" w="sm" len="sm"/>
                      <a:tailEnd type="none" w="sm" len="sm"/>
                    </a:lnR>
                    <a:lnT w="12700" cap="flat" cmpd="sng">
                      <a:solidFill>
                        <a:sysClr val="window" lastClr="FFFFFF"/>
                      </a:solidFill>
                      <a:prstDash val="solid"/>
                      <a:round/>
                      <a:headEnd type="none" w="sm" len="sm"/>
                      <a:tailEnd type="none" w="sm" len="sm"/>
                    </a:lnT>
                    <a:lnB w="381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accent6"/>
                    </a:solidFill>
                  </a:tcPr>
                </a:tc>
                <a:tc>
                  <a:txBody>
                    <a:bodyPr/>
                    <a:lstStyle/>
                    <a:p>
                      <a:pPr algn="ctr"/>
                      <a:r>
                        <a:rPr lang="en-CA" sz="1600" b="1" dirty="0">
                          <a:solidFill>
                            <a:schemeClr val="bg1"/>
                          </a:solidFill>
                          <a:latin typeface="+mj-lt"/>
                        </a:rPr>
                        <a:t>Step 4</a:t>
                      </a:r>
                    </a:p>
                  </a:txBody>
                  <a:tcPr anchor="ctr">
                    <a:lnL w="12700" cap="flat" cmpd="sng" algn="ctr">
                      <a:solidFill>
                        <a:sysClr val="window" lastClr="FFFFFF"/>
                      </a:solidFill>
                      <a:prstDash val="solid"/>
                      <a:round/>
                      <a:headEnd type="none" w="sm" len="sm"/>
                      <a:tailEnd type="none" w="sm" len="sm"/>
                    </a:lnL>
                    <a:lnR w="12700" cap="flat" cmpd="sng" algn="ctr">
                      <a:solidFill>
                        <a:sysClr val="window" lastClr="FFFFFF"/>
                      </a:solidFill>
                      <a:prstDash val="solid"/>
                      <a:round/>
                      <a:headEnd type="none" w="sm" len="sm"/>
                      <a:tailEnd type="none" w="sm" len="sm"/>
                    </a:lnR>
                    <a:lnT w="12700" cap="flat" cmpd="sng">
                      <a:solidFill>
                        <a:sysClr val="window" lastClr="FFFFFF"/>
                      </a:solidFill>
                      <a:prstDash val="solid"/>
                      <a:round/>
                      <a:headEnd type="none" w="sm" len="sm"/>
                      <a:tailEnd type="none" w="sm" len="sm"/>
                    </a:lnT>
                    <a:lnB w="381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600" b="1" i="0" u="none" strike="noStrike" cap="none" dirty="0">
                          <a:solidFill>
                            <a:schemeClr val="bg1"/>
                          </a:solidFill>
                          <a:latin typeface="+mj-lt"/>
                          <a:cs typeface="Arial"/>
                          <a:sym typeface="Arial"/>
                        </a:rPr>
                        <a:t>Step 5</a:t>
                      </a:r>
                    </a:p>
                  </a:txBody>
                  <a:tcPr anchor="ctr">
                    <a:lnL w="12700" cap="flat" cmpd="sng" algn="ctr">
                      <a:solidFill>
                        <a:sysClr val="window" lastClr="FFFFFF"/>
                      </a:solidFill>
                      <a:prstDash val="solid"/>
                      <a:round/>
                      <a:headEnd type="none" w="sm" len="sm"/>
                      <a:tailEnd type="none" w="sm" len="sm"/>
                    </a:lnL>
                    <a:lnR w="12700" cap="flat" cmpd="sng">
                      <a:solidFill>
                        <a:sysClr val="window" lastClr="FFFFFF"/>
                      </a:solidFill>
                      <a:prstDash val="solid"/>
                      <a:round/>
                      <a:headEnd type="none" w="sm" len="sm"/>
                      <a:tailEnd type="none" w="sm" len="sm"/>
                    </a:lnR>
                    <a:lnT w="12700" cap="flat" cmpd="sng">
                      <a:solidFill>
                        <a:sysClr val="window" lastClr="FFFFFF"/>
                      </a:solidFill>
                      <a:prstDash val="solid"/>
                      <a:round/>
                      <a:headEnd type="none" w="sm" len="sm"/>
                      <a:tailEnd type="none" w="sm" len="sm"/>
                    </a:lnT>
                    <a:lnB w="38100" cap="flat" cmpd="sng" algn="ctr">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201070899"/>
                  </a:ext>
                </a:extLst>
              </a:tr>
              <a:tr h="97971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9pPr>
                    </a:lstStyle>
                    <a:p>
                      <a:pPr algn="ctr"/>
                      <a:r>
                        <a:rPr lang="en-CA" sz="1400" b="0" dirty="0">
                          <a:solidFill>
                            <a:schemeClr val="bg1"/>
                          </a:solidFill>
                          <a:latin typeface="+mn-lt"/>
                        </a:rPr>
                        <a:t>Add Description</a:t>
                      </a:r>
                    </a:p>
                  </a:txBody>
                  <a:tcPr anchor="ctr">
                    <a:lnL w="12700" cap="flat" cmpd="sng">
                      <a:solidFill>
                        <a:sysClr val="window" lastClr="FFFFFF"/>
                      </a:solidFill>
                      <a:prstDash val="solid"/>
                      <a:round/>
                      <a:headEnd type="none" w="sm" len="sm"/>
                      <a:tailEnd type="none" w="sm" len="sm"/>
                    </a:lnL>
                    <a:lnR w="12700" cap="flat" cmpd="sng">
                      <a:solidFill>
                        <a:sysClr val="window" lastClr="FFFFFF"/>
                      </a:solidFill>
                      <a:prstDash val="solid"/>
                      <a:round/>
                      <a:headEnd type="none" w="sm" len="sm"/>
                      <a:tailEnd type="none" w="sm" len="sm"/>
                    </a:lnR>
                    <a:lnT w="38100" cap="flat" cmpd="sng" algn="ctr">
                      <a:solidFill>
                        <a:sysClr val="window" lastClr="FFFFFF"/>
                      </a:solidFill>
                      <a:prstDash val="solid"/>
                      <a:round/>
                      <a:headEnd type="none" w="sm" len="sm"/>
                      <a:tailEnd type="none" w="sm" len="sm"/>
                    </a:lnT>
                    <a:lnB w="381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accent6"/>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9pPr>
                    </a:lstStyle>
                    <a:p>
                      <a:pPr algn="ctr"/>
                      <a:r>
                        <a:rPr lang="en-CA" sz="1400" b="0" i="0" u="none" strike="noStrike" kern="1200" cap="none" dirty="0">
                          <a:solidFill>
                            <a:schemeClr val="bg1"/>
                          </a:solidFill>
                          <a:latin typeface="+mn-lt"/>
                          <a:ea typeface="Arial"/>
                          <a:cs typeface="Arial"/>
                          <a:sym typeface="Arial"/>
                        </a:rPr>
                        <a:t>Add Description</a:t>
                      </a:r>
                    </a:p>
                  </a:txBody>
                  <a:tcPr anchor="ctr">
                    <a:lnL w="12700" cap="flat" cmpd="sng">
                      <a:solidFill>
                        <a:sysClr val="window" lastClr="FFFFFF"/>
                      </a:solidFill>
                      <a:prstDash val="solid"/>
                      <a:round/>
                      <a:headEnd type="none" w="sm" len="sm"/>
                      <a:tailEnd type="none" w="sm" len="sm"/>
                    </a:lnL>
                    <a:lnR w="12700" cap="flat" cmpd="sng">
                      <a:solidFill>
                        <a:sysClr val="window" lastClr="FFFFFF"/>
                      </a:solidFill>
                      <a:prstDash val="solid"/>
                      <a:round/>
                      <a:headEnd type="none" w="sm" len="sm"/>
                      <a:tailEnd type="none" w="sm" len="sm"/>
                    </a:lnR>
                    <a:lnT w="38100" cap="flat" cmpd="sng" algn="ctr">
                      <a:solidFill>
                        <a:sysClr val="window" lastClr="FFFFFF"/>
                      </a:solidFill>
                      <a:prstDash val="solid"/>
                      <a:round/>
                      <a:headEnd type="none" w="sm" len="sm"/>
                      <a:tailEnd type="none" w="sm" len="sm"/>
                    </a:lnT>
                    <a:lnB w="381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accent6"/>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9pPr>
                    </a:lstStyle>
                    <a:p>
                      <a:pPr algn="ctr"/>
                      <a:r>
                        <a:rPr lang="en-CA" sz="1400" b="0" i="0" u="none" strike="noStrike" kern="1200" cap="none" dirty="0">
                          <a:solidFill>
                            <a:schemeClr val="bg1"/>
                          </a:solidFill>
                          <a:latin typeface="+mn-lt"/>
                          <a:ea typeface="Arial"/>
                          <a:cs typeface="Arial"/>
                          <a:sym typeface="Arial"/>
                        </a:rPr>
                        <a:t>Add Description</a:t>
                      </a:r>
                    </a:p>
                  </a:txBody>
                  <a:tcPr anchor="ctr">
                    <a:lnL w="12700" cap="flat" cmpd="sng">
                      <a:solidFill>
                        <a:sysClr val="window" lastClr="FFFFFF"/>
                      </a:solidFill>
                      <a:prstDash val="solid"/>
                      <a:round/>
                      <a:headEnd type="none" w="sm" len="sm"/>
                      <a:tailEnd type="none" w="sm" len="sm"/>
                    </a:lnL>
                    <a:lnR w="12700" cap="flat" cmpd="sng">
                      <a:solidFill>
                        <a:sysClr val="window" lastClr="FFFFFF"/>
                      </a:solidFill>
                      <a:prstDash val="solid"/>
                      <a:round/>
                      <a:headEnd type="none" w="sm" len="sm"/>
                      <a:tailEnd type="none" w="sm" len="sm"/>
                    </a:lnR>
                    <a:lnT w="38100" cap="flat" cmpd="sng" algn="ctr">
                      <a:solidFill>
                        <a:sysClr val="window" lastClr="FFFFFF"/>
                      </a:solidFill>
                      <a:prstDash val="solid"/>
                      <a:round/>
                      <a:headEnd type="none" w="sm" len="sm"/>
                      <a:tailEnd type="none" w="sm" len="sm"/>
                    </a:lnT>
                    <a:lnB w="381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accent6"/>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rial"/>
                          <a:ea typeface="Arial"/>
                          <a:cs typeface="Arial"/>
                          <a:sym typeface="Arial"/>
                        </a:defRPr>
                      </a:lvl9pPr>
                    </a:lstStyle>
                    <a:p>
                      <a:pPr algn="ctr"/>
                      <a:r>
                        <a:rPr lang="en-CA" sz="1400" b="0" i="0" u="none" strike="noStrike" kern="1200" cap="none" dirty="0">
                          <a:solidFill>
                            <a:schemeClr val="bg1"/>
                          </a:solidFill>
                          <a:latin typeface="+mn-lt"/>
                          <a:ea typeface="Arial"/>
                          <a:cs typeface="Arial"/>
                          <a:sym typeface="Arial"/>
                        </a:rPr>
                        <a:t>Add Description</a:t>
                      </a:r>
                    </a:p>
                  </a:txBody>
                  <a:tcPr anchor="ctr">
                    <a:lnL w="12700" cap="flat" cmpd="sng">
                      <a:solidFill>
                        <a:sysClr val="window" lastClr="FFFFFF"/>
                      </a:solidFill>
                      <a:prstDash val="solid"/>
                      <a:round/>
                      <a:headEnd type="none" w="sm" len="sm"/>
                      <a:tailEnd type="none" w="sm" len="sm"/>
                    </a:lnL>
                    <a:lnR w="12700" cap="flat" cmpd="sng" algn="ctr">
                      <a:solidFill>
                        <a:sysClr val="window" lastClr="FFFFFF"/>
                      </a:solidFill>
                      <a:prstDash val="solid"/>
                      <a:round/>
                      <a:headEnd type="none" w="sm" len="sm"/>
                      <a:tailEnd type="none" w="sm" len="sm"/>
                    </a:lnR>
                    <a:lnT w="38100" cap="flat" cmpd="sng" algn="ctr">
                      <a:solidFill>
                        <a:sysClr val="window" lastClr="FFFFFF"/>
                      </a:solidFill>
                      <a:prstDash val="solid"/>
                      <a:round/>
                      <a:headEnd type="none" w="sm" len="sm"/>
                      <a:tailEnd type="none" w="sm" len="sm"/>
                    </a:lnT>
                    <a:lnB w="381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400" b="0" dirty="0">
                          <a:solidFill>
                            <a:schemeClr val="bg1"/>
                          </a:solidFill>
                          <a:latin typeface="+mn-lt"/>
                        </a:rPr>
                        <a:t>Add Description</a:t>
                      </a:r>
                    </a:p>
                  </a:txBody>
                  <a:tcPr anchor="ctr">
                    <a:lnL w="12700" cap="flat" cmpd="sng">
                      <a:solidFill>
                        <a:sysClr val="window" lastClr="FFFFFF"/>
                      </a:solidFill>
                      <a:prstDash val="solid"/>
                      <a:round/>
                      <a:headEnd type="none" w="sm" len="sm"/>
                      <a:tailEnd type="none" w="sm" len="sm"/>
                    </a:lnL>
                    <a:lnR w="12700" cap="flat" cmpd="sng">
                      <a:solidFill>
                        <a:sysClr val="window" lastClr="FFFFFF"/>
                      </a:solidFill>
                      <a:prstDash val="solid"/>
                      <a:round/>
                      <a:headEnd type="none" w="sm" len="sm"/>
                      <a:tailEnd type="none" w="sm" len="sm"/>
                    </a:lnR>
                    <a:lnT w="38100" cap="flat" cmpd="sng" algn="ctr">
                      <a:solidFill>
                        <a:sysClr val="window" lastClr="FFFFFF"/>
                      </a:solidFill>
                      <a:prstDash val="solid"/>
                      <a:round/>
                      <a:headEnd type="none" w="sm" len="sm"/>
                      <a:tailEnd type="none" w="sm" len="sm"/>
                    </a:lnT>
                    <a:lnB w="38100" cap="flat" cmpd="sng" algn="ctr">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556837738"/>
                  </a:ext>
                </a:extLst>
              </a:tr>
              <a:tr h="167711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9pPr>
                    </a:lstStyle>
                    <a:p>
                      <a:pPr marL="285750" indent="-285750">
                        <a:buClr>
                          <a:srgbClr val="CCCCCC"/>
                        </a:buClr>
                        <a:buFont typeface="Arial" panose="020B0604020202020204" pitchFamily="34" charset="0"/>
                        <a:buChar char="•"/>
                      </a:pPr>
                      <a:endParaRPr lang="en-CA" sz="1400" dirty="0">
                        <a:latin typeface="+mn-lt"/>
                      </a:endParaRPr>
                    </a:p>
                    <a:p>
                      <a:pPr marL="285750" indent="-285750">
                        <a:buClr>
                          <a:srgbClr val="CCCCCC"/>
                        </a:buClr>
                        <a:buFont typeface="Arial" panose="020B0604020202020204" pitchFamily="34" charset="0"/>
                        <a:buChar char="•"/>
                      </a:pPr>
                      <a:r>
                        <a:rPr lang="en-CA" sz="1400" b="1" i="0" u="none" strike="noStrike" kern="1200" cap="none" dirty="0">
                          <a:solidFill>
                            <a:schemeClr val="dk1"/>
                          </a:solidFill>
                          <a:latin typeface="+mn-lt"/>
                          <a:ea typeface="Arial"/>
                          <a:cs typeface="Arial"/>
                          <a:sym typeface="Arial"/>
                        </a:rPr>
                        <a:t>Add Persona</a:t>
                      </a:r>
                    </a:p>
                    <a:p>
                      <a:pPr marL="285750" indent="-285750">
                        <a:buClr>
                          <a:srgbClr val="CCCCCC"/>
                        </a:buClr>
                        <a:buFont typeface="Arial" panose="020B0604020202020204" pitchFamily="34" charset="0"/>
                        <a:buChar char="•"/>
                      </a:pPr>
                      <a:r>
                        <a:rPr lang="en-CA" sz="1400" b="0" i="0" u="none" strike="noStrike" kern="1200" cap="none" dirty="0">
                          <a:solidFill>
                            <a:schemeClr val="dk1"/>
                          </a:solidFill>
                          <a:latin typeface="+mn-lt"/>
                          <a:ea typeface="Arial"/>
                          <a:cs typeface="Arial"/>
                          <a:sym typeface="Arial"/>
                        </a:rPr>
                        <a:t>description</a:t>
                      </a:r>
                    </a:p>
                  </a:txBody>
                  <a:tcPr>
                    <a:lnL w="12700" cap="flat" cmpd="sng">
                      <a:solidFill>
                        <a:sysClr val="window" lastClr="FFFFFF"/>
                      </a:solidFill>
                      <a:prstDash val="solid"/>
                      <a:round/>
                      <a:headEnd type="none" w="sm" len="sm"/>
                      <a:tailEnd type="none" w="sm" len="sm"/>
                    </a:lnL>
                    <a:lnR w="12700" cap="flat" cmpd="sng">
                      <a:solidFill>
                        <a:sysClr val="window" lastClr="FFFFFF"/>
                      </a:solidFill>
                      <a:prstDash val="solid"/>
                      <a:round/>
                      <a:headEnd type="none" w="sm" len="sm"/>
                      <a:tailEnd type="none" w="sm" len="sm"/>
                    </a:lnR>
                    <a:lnT w="38100" cap="flat" cmpd="sng">
                      <a:solidFill>
                        <a:sysClr val="window" lastClr="FFFFFF"/>
                      </a:solidFill>
                      <a:prstDash val="solid"/>
                      <a:round/>
                      <a:headEnd type="none" w="sm" len="sm"/>
                      <a:tailEnd type="none" w="sm" len="sm"/>
                    </a:lnT>
                    <a:lnB w="127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9pPr>
                    </a:lstStyle>
                    <a:p>
                      <a:pPr marL="285750" indent="-285750">
                        <a:buClr>
                          <a:srgbClr val="CCCCCC"/>
                        </a:buClr>
                        <a:buFont typeface="Arial" panose="020B0604020202020204" pitchFamily="34" charset="0"/>
                        <a:buChar char="•"/>
                      </a:pPr>
                      <a:endParaRPr lang="en-CA" sz="1400" dirty="0">
                        <a:latin typeface="+mn-lt"/>
                      </a:endParaRPr>
                    </a:p>
                    <a:p>
                      <a:pPr marL="285750" indent="-285750">
                        <a:buClr>
                          <a:srgbClr val="CCCCCC"/>
                        </a:buClr>
                        <a:buFont typeface="Arial" panose="020B0604020202020204" pitchFamily="34" charset="0"/>
                        <a:buChar char="•"/>
                      </a:pPr>
                      <a:r>
                        <a:rPr lang="en-CA" sz="1400" b="1" dirty="0">
                          <a:latin typeface="+mn-lt"/>
                        </a:rPr>
                        <a:t>Add Persona</a:t>
                      </a:r>
                    </a:p>
                    <a:p>
                      <a:pPr marL="285750" indent="-285750">
                        <a:buClr>
                          <a:srgbClr val="CCCCCC"/>
                        </a:buClr>
                        <a:buFont typeface="Arial" panose="020B0604020202020204" pitchFamily="34" charset="0"/>
                        <a:buChar char="•"/>
                      </a:pPr>
                      <a:r>
                        <a:rPr lang="en-CA" sz="1400" b="0" dirty="0">
                          <a:latin typeface="+mn-lt"/>
                        </a:rPr>
                        <a:t>description</a:t>
                      </a:r>
                    </a:p>
                    <a:p>
                      <a:pPr marL="285750" indent="-285750">
                        <a:buClr>
                          <a:srgbClr val="CCCCCC"/>
                        </a:buClr>
                        <a:buFont typeface="Arial" panose="020B0604020202020204" pitchFamily="34" charset="0"/>
                        <a:buChar char="•"/>
                      </a:pPr>
                      <a:endParaRPr lang="en-CA" sz="1400" dirty="0">
                        <a:latin typeface="+mn-lt"/>
                      </a:endParaRPr>
                    </a:p>
                    <a:p>
                      <a:pPr marL="285750" indent="-285750">
                        <a:buClr>
                          <a:srgbClr val="CCCCCC"/>
                        </a:buClr>
                        <a:buFont typeface="Arial" panose="020B0604020202020204" pitchFamily="34" charset="0"/>
                        <a:buChar char="•"/>
                      </a:pPr>
                      <a:r>
                        <a:rPr lang="en-CA" sz="1400" b="1" i="0" u="none" strike="noStrike" kern="1200" cap="none" dirty="0">
                          <a:solidFill>
                            <a:schemeClr val="dk1"/>
                          </a:solidFill>
                          <a:latin typeface="+mn-lt"/>
                          <a:ea typeface="Arial"/>
                          <a:cs typeface="Arial"/>
                          <a:sym typeface="Arial"/>
                        </a:rPr>
                        <a:t>Add Persona</a:t>
                      </a:r>
                    </a:p>
                    <a:p>
                      <a:pPr marL="285750" indent="-285750">
                        <a:buClr>
                          <a:srgbClr val="CCCCCC"/>
                        </a:buClr>
                        <a:buFont typeface="Arial" panose="020B0604020202020204" pitchFamily="34" charset="0"/>
                        <a:buChar char="•"/>
                      </a:pPr>
                      <a:r>
                        <a:rPr lang="en-CA" sz="1400" b="0" i="0" u="none" strike="noStrike" kern="1200" cap="none" dirty="0">
                          <a:solidFill>
                            <a:schemeClr val="dk1"/>
                          </a:solidFill>
                          <a:latin typeface="+mn-lt"/>
                          <a:ea typeface="Arial"/>
                          <a:cs typeface="Arial"/>
                          <a:sym typeface="Arial"/>
                        </a:rPr>
                        <a:t>description</a:t>
                      </a:r>
                    </a:p>
                    <a:p>
                      <a:pPr marL="285750" indent="-285750">
                        <a:buClr>
                          <a:srgbClr val="CCCCCC"/>
                        </a:buClr>
                        <a:buFont typeface="Arial" panose="020B0604020202020204" pitchFamily="34" charset="0"/>
                        <a:buChar char="•"/>
                      </a:pPr>
                      <a:endParaRPr lang="en-CA" sz="1400" dirty="0">
                        <a:latin typeface="+mn-lt"/>
                      </a:endParaRPr>
                    </a:p>
                    <a:p>
                      <a:pPr marL="285750" indent="-285750">
                        <a:buClr>
                          <a:srgbClr val="CCCCCC"/>
                        </a:buClr>
                        <a:buFont typeface="Arial" panose="020B0604020202020204" pitchFamily="34" charset="0"/>
                        <a:buChar char="•"/>
                      </a:pPr>
                      <a:r>
                        <a:rPr lang="en-CA" sz="1400" b="1" i="0" u="none" strike="noStrike" kern="1200" cap="none" dirty="0">
                          <a:solidFill>
                            <a:schemeClr val="dk1"/>
                          </a:solidFill>
                          <a:latin typeface="+mn-lt"/>
                          <a:ea typeface="Arial"/>
                          <a:cs typeface="Arial"/>
                          <a:sym typeface="Arial"/>
                        </a:rPr>
                        <a:t>Add Persona</a:t>
                      </a:r>
                    </a:p>
                    <a:p>
                      <a:pPr marL="285750" indent="-285750">
                        <a:buClr>
                          <a:srgbClr val="CCCCCC"/>
                        </a:buClr>
                        <a:buFont typeface="Arial" panose="020B0604020202020204" pitchFamily="34" charset="0"/>
                        <a:buChar char="•"/>
                      </a:pPr>
                      <a:r>
                        <a:rPr lang="en-CA" sz="1400" b="0" i="0" u="none" strike="noStrike" kern="1200" cap="none" dirty="0">
                          <a:solidFill>
                            <a:schemeClr val="dk1"/>
                          </a:solidFill>
                          <a:latin typeface="+mn-lt"/>
                          <a:ea typeface="Arial"/>
                          <a:cs typeface="Arial"/>
                          <a:sym typeface="Arial"/>
                        </a:rPr>
                        <a:t>description</a:t>
                      </a:r>
                    </a:p>
                  </a:txBody>
                  <a:tcPr>
                    <a:lnL w="12700" cap="flat" cmpd="sng">
                      <a:solidFill>
                        <a:sysClr val="window" lastClr="FFFFFF"/>
                      </a:solidFill>
                      <a:prstDash val="solid"/>
                      <a:round/>
                      <a:headEnd type="none" w="sm" len="sm"/>
                      <a:tailEnd type="none" w="sm" len="sm"/>
                    </a:lnL>
                    <a:lnR w="12700" cap="flat" cmpd="sng">
                      <a:solidFill>
                        <a:sysClr val="window" lastClr="FFFFFF"/>
                      </a:solidFill>
                      <a:prstDash val="solid"/>
                      <a:round/>
                      <a:headEnd type="none" w="sm" len="sm"/>
                      <a:tailEnd type="none" w="sm" len="sm"/>
                    </a:lnR>
                    <a:lnT w="38100" cap="flat" cmpd="sng">
                      <a:solidFill>
                        <a:sysClr val="window" lastClr="FFFFFF"/>
                      </a:solidFill>
                      <a:prstDash val="solid"/>
                      <a:round/>
                      <a:headEnd type="none" w="sm" len="sm"/>
                      <a:tailEnd type="none" w="sm" len="sm"/>
                    </a:lnT>
                    <a:lnB w="127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9pPr>
                    </a:lstStyle>
                    <a:p>
                      <a:pPr>
                        <a:buClr>
                          <a:srgbClr val="CCCCCC"/>
                        </a:buClr>
                      </a:pPr>
                      <a:endParaRPr lang="en-CA" sz="1400" dirty="0">
                        <a:latin typeface="+mn-lt"/>
                      </a:endParaRPr>
                    </a:p>
                    <a:p>
                      <a:pPr marL="285750" marR="0" indent="-285750" algn="l" defTabSz="914377" rtl="0" eaLnBrk="1" latinLnBrk="0" hangingPunct="1">
                        <a:lnSpc>
                          <a:spcPct val="100000"/>
                        </a:lnSpc>
                        <a:spcBef>
                          <a:spcPts val="0"/>
                        </a:spcBef>
                        <a:spcAft>
                          <a:spcPts val="0"/>
                        </a:spcAft>
                        <a:buClr>
                          <a:srgbClr val="CCCCCC"/>
                        </a:buClr>
                        <a:buFont typeface="Arial" panose="020B0604020202020204" pitchFamily="34" charset="0"/>
                        <a:buChar char="•"/>
                      </a:pPr>
                      <a:r>
                        <a:rPr lang="en-CA" sz="1400" b="1" i="0" u="none" strike="noStrike" kern="1200" cap="none" dirty="0">
                          <a:solidFill>
                            <a:schemeClr val="dk1"/>
                          </a:solidFill>
                          <a:latin typeface="+mn-lt"/>
                          <a:ea typeface="Arial"/>
                          <a:cs typeface="Arial"/>
                          <a:sym typeface="Arial"/>
                        </a:rPr>
                        <a:t>Add Persona</a:t>
                      </a:r>
                    </a:p>
                    <a:p>
                      <a:pPr marL="285750" indent="-285750">
                        <a:buClr>
                          <a:srgbClr val="CCCCCC"/>
                        </a:buClr>
                        <a:buFont typeface="Arial" panose="020B0604020202020204" pitchFamily="34" charset="0"/>
                        <a:buChar char="•"/>
                      </a:pPr>
                      <a:r>
                        <a:rPr lang="en-CA" sz="1400" b="0" i="0" u="none" strike="noStrike" kern="1200" cap="none" dirty="0">
                          <a:solidFill>
                            <a:schemeClr val="dk1"/>
                          </a:solidFill>
                          <a:latin typeface="+mn-lt"/>
                          <a:ea typeface="Arial"/>
                          <a:cs typeface="Arial"/>
                          <a:sym typeface="Arial"/>
                        </a:rPr>
                        <a:t>description</a:t>
                      </a:r>
                    </a:p>
                  </a:txBody>
                  <a:tcPr>
                    <a:lnL w="12700" cap="flat" cmpd="sng">
                      <a:solidFill>
                        <a:sysClr val="window" lastClr="FFFFFF"/>
                      </a:solidFill>
                      <a:prstDash val="solid"/>
                      <a:round/>
                      <a:headEnd type="none" w="sm" len="sm"/>
                      <a:tailEnd type="none" w="sm" len="sm"/>
                    </a:lnL>
                    <a:lnR w="12700" cap="flat" cmpd="sng">
                      <a:solidFill>
                        <a:sysClr val="window" lastClr="FFFFFF"/>
                      </a:solidFill>
                      <a:prstDash val="solid"/>
                      <a:round/>
                      <a:headEnd type="none" w="sm" len="sm"/>
                      <a:tailEnd type="none" w="sm" len="sm"/>
                    </a:lnR>
                    <a:lnT w="38100" cap="flat" cmpd="sng">
                      <a:solidFill>
                        <a:sysClr val="window" lastClr="FFFFFF"/>
                      </a:solidFill>
                      <a:prstDash val="solid"/>
                      <a:round/>
                      <a:headEnd type="none" w="sm" len="sm"/>
                      <a:tailEnd type="none" w="sm" len="sm"/>
                    </a:lnT>
                    <a:lnB w="127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9pPr>
                    </a:lstStyle>
                    <a:p>
                      <a:pPr>
                        <a:buClr>
                          <a:srgbClr val="CCCCCC"/>
                        </a:buClr>
                      </a:pPr>
                      <a:endParaRPr lang="en-CA" sz="1400" b="1" dirty="0">
                        <a:latin typeface="+mn-lt"/>
                      </a:endParaRPr>
                    </a:p>
                    <a:p>
                      <a:pPr marL="285750" indent="-285750">
                        <a:buClr>
                          <a:srgbClr val="CCCCCC"/>
                        </a:buClr>
                        <a:buFont typeface="Arial" panose="020B0604020202020204" pitchFamily="34" charset="0"/>
                        <a:buChar char="•"/>
                      </a:pPr>
                      <a:r>
                        <a:rPr lang="en-CA" sz="1400" b="1" i="0" u="none" strike="noStrike" kern="1200" cap="none" dirty="0">
                          <a:solidFill>
                            <a:schemeClr val="dk1"/>
                          </a:solidFill>
                          <a:latin typeface="+mn-lt"/>
                          <a:ea typeface="Arial"/>
                          <a:cs typeface="Arial"/>
                          <a:sym typeface="Arial"/>
                        </a:rPr>
                        <a:t>Add Persona</a:t>
                      </a:r>
                    </a:p>
                    <a:p>
                      <a:pPr marL="285750" indent="-285750">
                        <a:buClr>
                          <a:srgbClr val="CCCCCC"/>
                        </a:buClr>
                        <a:buFont typeface="Arial" panose="020B0604020202020204" pitchFamily="34" charset="0"/>
                        <a:buChar char="•"/>
                      </a:pPr>
                      <a:r>
                        <a:rPr lang="en-CA" sz="1400" b="0" i="0" u="none" strike="noStrike" kern="1200" cap="none" dirty="0">
                          <a:solidFill>
                            <a:schemeClr val="dk1"/>
                          </a:solidFill>
                          <a:latin typeface="+mn-lt"/>
                          <a:ea typeface="Arial"/>
                          <a:cs typeface="Arial"/>
                          <a:sym typeface="Arial"/>
                        </a:rPr>
                        <a:t>description</a:t>
                      </a:r>
                    </a:p>
                    <a:p>
                      <a:pPr marL="171450" lvl="0" indent="-171450">
                        <a:buClr>
                          <a:srgbClr val="CCCCCC"/>
                        </a:buClr>
                        <a:buFont typeface="Arial" panose="020B0604020202020204" pitchFamily="34" charset="0"/>
                        <a:buChar char="•"/>
                      </a:pPr>
                      <a:endParaRPr lang="en-CA" sz="1400" b="1" dirty="0">
                        <a:latin typeface="+mn-lt"/>
                      </a:endParaRPr>
                    </a:p>
                    <a:p>
                      <a:pPr marL="171450" lvl="0" indent="-171450">
                        <a:buClr>
                          <a:srgbClr val="CCCCCC"/>
                        </a:buClr>
                        <a:buFont typeface="Arial" panose="020B0604020202020204" pitchFamily="34" charset="0"/>
                        <a:buChar char="•"/>
                      </a:pPr>
                      <a:endParaRPr lang="en-CA" sz="1400" b="1" dirty="0">
                        <a:latin typeface="+mn-lt"/>
                      </a:endParaRPr>
                    </a:p>
                    <a:p>
                      <a:pPr marL="171450" lvl="0" indent="-171450">
                        <a:buClr>
                          <a:srgbClr val="CCCCCC"/>
                        </a:buClr>
                        <a:buFont typeface="Arial" panose="020B0604020202020204" pitchFamily="34" charset="0"/>
                        <a:buChar char="•"/>
                      </a:pPr>
                      <a:r>
                        <a:rPr lang="en-CA" sz="1400" b="1" dirty="0">
                          <a:latin typeface="+mn-lt"/>
                        </a:rPr>
                        <a:t>   </a:t>
                      </a:r>
                    </a:p>
                  </a:txBody>
                  <a:tcPr>
                    <a:lnL w="12700" cap="flat" cmpd="sng">
                      <a:solidFill>
                        <a:sysClr val="window" lastClr="FFFFFF"/>
                      </a:solidFill>
                      <a:prstDash val="solid"/>
                      <a:round/>
                      <a:headEnd type="none" w="sm" len="sm"/>
                      <a:tailEnd type="none" w="sm" len="sm"/>
                    </a:lnL>
                    <a:lnR w="12700" cap="flat" cmpd="sng" algn="ctr">
                      <a:solidFill>
                        <a:sysClr val="window" lastClr="FFFFFF"/>
                      </a:solidFill>
                      <a:prstDash val="solid"/>
                      <a:round/>
                      <a:headEnd type="none" w="sm" len="sm"/>
                      <a:tailEnd type="none" w="sm" len="sm"/>
                    </a:lnR>
                    <a:lnT w="38100" cap="flat" cmpd="sng">
                      <a:solidFill>
                        <a:sysClr val="window" lastClr="FFFFFF"/>
                      </a:solidFill>
                      <a:prstDash val="solid"/>
                      <a:round/>
                      <a:headEnd type="none" w="sm" len="sm"/>
                      <a:tailEnd type="none" w="sm" len="sm"/>
                    </a:lnT>
                    <a:lnB w="127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p>
                      <a:pPr marL="171450" lvl="0" indent="-171450">
                        <a:buClr>
                          <a:srgbClr val="CCCCCC"/>
                        </a:buClr>
                        <a:buFont typeface="Arial" panose="020B0604020202020204" pitchFamily="34" charset="0"/>
                        <a:buChar char="•"/>
                      </a:pPr>
                      <a:endParaRPr lang="en-CA" sz="1400" b="1" dirty="0">
                        <a:latin typeface="+mn-lt"/>
                      </a:endParaRPr>
                    </a:p>
                    <a:p>
                      <a:pPr marL="285750" indent="-285750">
                        <a:buClr>
                          <a:srgbClr val="CCCCCC"/>
                        </a:buClr>
                        <a:buFont typeface="Arial" panose="020B0604020202020204" pitchFamily="34" charset="0"/>
                        <a:buChar char="•"/>
                      </a:pPr>
                      <a:r>
                        <a:rPr lang="en-CA" sz="1400" b="1" i="0" u="none" strike="noStrike" kern="1200" cap="none" dirty="0">
                          <a:solidFill>
                            <a:schemeClr val="dk1"/>
                          </a:solidFill>
                          <a:latin typeface="+mn-lt"/>
                          <a:ea typeface="Arial"/>
                          <a:cs typeface="Arial"/>
                          <a:sym typeface="Arial"/>
                        </a:rPr>
                        <a:t>Add Persona</a:t>
                      </a:r>
                    </a:p>
                    <a:p>
                      <a:pPr marL="285750" indent="-285750">
                        <a:buClr>
                          <a:srgbClr val="CCCCCC"/>
                        </a:buClr>
                        <a:buFont typeface="Arial" panose="020B0604020202020204" pitchFamily="34" charset="0"/>
                        <a:buChar char="•"/>
                      </a:pPr>
                      <a:r>
                        <a:rPr lang="en-CA" sz="1400" b="0" i="0" u="none" strike="noStrike" kern="1200" cap="none" dirty="0">
                          <a:solidFill>
                            <a:schemeClr val="dk1"/>
                          </a:solidFill>
                          <a:latin typeface="+mn-lt"/>
                          <a:ea typeface="Arial"/>
                          <a:cs typeface="Arial"/>
                          <a:sym typeface="Arial"/>
                        </a:rPr>
                        <a:t>description</a:t>
                      </a:r>
                    </a:p>
                    <a:p>
                      <a:pPr marL="273050" marR="0" lvl="0" indent="-257175" algn="l" defTabSz="914400" rtl="0" eaLnBrk="1" fontAlgn="auto" latinLnBrk="0" hangingPunct="1">
                        <a:lnSpc>
                          <a:spcPct val="100000"/>
                        </a:lnSpc>
                        <a:spcBef>
                          <a:spcPts val="0"/>
                        </a:spcBef>
                        <a:spcAft>
                          <a:spcPts val="0"/>
                        </a:spcAft>
                        <a:buClr>
                          <a:srgbClr val="CCCCCC"/>
                        </a:buClr>
                        <a:buSzTx/>
                        <a:buFont typeface="Arial" panose="020B0604020202020204" pitchFamily="34" charset="0"/>
                        <a:buChar char="•"/>
                        <a:tabLst/>
                        <a:defRPr/>
                      </a:pPr>
                      <a:endParaRPr kumimoji="0" lang="en-CA" sz="1400" b="1" i="0" u="none" strike="noStrike" kern="0" cap="none" spc="0" normalizeH="0" baseline="0" noProof="0" dirty="0">
                        <a:ln>
                          <a:noFill/>
                        </a:ln>
                        <a:solidFill>
                          <a:srgbClr val="333132"/>
                        </a:solidFill>
                        <a:effectLst/>
                        <a:uLnTx/>
                        <a:uFillTx/>
                        <a:latin typeface="+mn-lt"/>
                        <a:ea typeface="+mn-ea"/>
                        <a:cs typeface="+mn-cs"/>
                        <a:sym typeface="Arial"/>
                      </a:endParaRPr>
                    </a:p>
                    <a:p>
                      <a:pPr marL="273050" marR="0" lvl="0" indent="-257175" algn="l" defTabSz="914400" rtl="0" eaLnBrk="1" fontAlgn="auto" latinLnBrk="0" hangingPunct="1">
                        <a:lnSpc>
                          <a:spcPct val="100000"/>
                        </a:lnSpc>
                        <a:spcBef>
                          <a:spcPts val="0"/>
                        </a:spcBef>
                        <a:spcAft>
                          <a:spcPts val="0"/>
                        </a:spcAft>
                        <a:buClr>
                          <a:srgbClr val="CCCCCC"/>
                        </a:buClr>
                        <a:buSzTx/>
                        <a:buFont typeface="Arial" panose="020B0604020202020204" pitchFamily="34" charset="0"/>
                        <a:buChar char="•"/>
                        <a:tabLst/>
                        <a:defRPr/>
                      </a:pPr>
                      <a:endParaRPr kumimoji="0" lang="en-CA" sz="1400" b="1" i="0" u="none" strike="noStrike" kern="0" cap="none" spc="0" normalizeH="0" baseline="0" noProof="0" dirty="0">
                        <a:ln>
                          <a:noFill/>
                        </a:ln>
                        <a:solidFill>
                          <a:srgbClr val="333132"/>
                        </a:solidFill>
                        <a:effectLst/>
                        <a:uLnTx/>
                        <a:uFillTx/>
                        <a:latin typeface="+mn-lt"/>
                        <a:ea typeface="+mn-ea"/>
                        <a:cs typeface="+mn-cs"/>
                        <a:sym typeface="Arial"/>
                      </a:endParaRPr>
                    </a:p>
                    <a:p>
                      <a:pPr marL="285750" indent="-285750">
                        <a:buClr>
                          <a:srgbClr val="CCCCCC"/>
                        </a:buClr>
                        <a:buFont typeface="Arial" panose="020B0604020202020204" pitchFamily="34" charset="0"/>
                        <a:buChar char="•"/>
                      </a:pPr>
                      <a:r>
                        <a:rPr lang="en-CA" sz="1400" b="1" i="0" u="none" strike="noStrike" kern="1200" cap="none" dirty="0">
                          <a:solidFill>
                            <a:schemeClr val="dk1"/>
                          </a:solidFill>
                          <a:latin typeface="+mn-lt"/>
                          <a:ea typeface="Arial"/>
                          <a:cs typeface="Arial"/>
                          <a:sym typeface="Arial"/>
                        </a:rPr>
                        <a:t>Add Persona</a:t>
                      </a:r>
                    </a:p>
                    <a:p>
                      <a:pPr marL="285750" indent="-285750">
                        <a:buClr>
                          <a:srgbClr val="CCCCCC"/>
                        </a:buClr>
                        <a:buFont typeface="Arial" panose="020B0604020202020204" pitchFamily="34" charset="0"/>
                        <a:buChar char="•"/>
                      </a:pPr>
                      <a:r>
                        <a:rPr lang="en-CA" sz="1400" b="0" i="0" u="none" strike="noStrike" kern="1200" cap="none" dirty="0">
                          <a:solidFill>
                            <a:schemeClr val="dk1"/>
                          </a:solidFill>
                          <a:latin typeface="+mn-lt"/>
                          <a:ea typeface="Arial"/>
                          <a:cs typeface="Arial"/>
                          <a:sym typeface="Arial"/>
                        </a:rPr>
                        <a:t>description</a:t>
                      </a:r>
                    </a:p>
                    <a:p>
                      <a:pPr marL="273050" marR="0" lvl="0" indent="-257175" algn="l" defTabSz="914400" rtl="0" eaLnBrk="1" fontAlgn="auto" latinLnBrk="0" hangingPunct="1">
                        <a:lnSpc>
                          <a:spcPct val="100000"/>
                        </a:lnSpc>
                        <a:spcBef>
                          <a:spcPts val="0"/>
                        </a:spcBef>
                        <a:spcAft>
                          <a:spcPts val="0"/>
                        </a:spcAft>
                        <a:buClr>
                          <a:srgbClr val="CCCCCC"/>
                        </a:buClr>
                        <a:buSzTx/>
                        <a:buFont typeface="Arial" panose="020B0604020202020204" pitchFamily="34" charset="0"/>
                        <a:buChar char="•"/>
                        <a:tabLst/>
                        <a:defRPr/>
                      </a:pPr>
                      <a:endParaRPr kumimoji="0" lang="en-CA" sz="1400" b="1" i="0" u="none" strike="noStrike" kern="0" cap="none" spc="0" normalizeH="0" baseline="0" noProof="0" dirty="0">
                        <a:ln>
                          <a:noFill/>
                        </a:ln>
                        <a:solidFill>
                          <a:srgbClr val="333132"/>
                        </a:solidFill>
                        <a:effectLst/>
                        <a:uLnTx/>
                        <a:uFillTx/>
                        <a:latin typeface="+mn-lt"/>
                        <a:ea typeface="+mn-ea"/>
                        <a:cs typeface="+mn-cs"/>
                        <a:sym typeface="Arial"/>
                      </a:endParaRPr>
                    </a:p>
                    <a:p>
                      <a:pPr marL="273050" marR="0" lvl="0" indent="-257175" algn="l" defTabSz="914400" rtl="0" eaLnBrk="1" fontAlgn="auto" latinLnBrk="0" hangingPunct="1">
                        <a:lnSpc>
                          <a:spcPct val="100000"/>
                        </a:lnSpc>
                        <a:spcBef>
                          <a:spcPts val="0"/>
                        </a:spcBef>
                        <a:spcAft>
                          <a:spcPts val="0"/>
                        </a:spcAft>
                        <a:buClr>
                          <a:srgbClr val="CCCCCC"/>
                        </a:buClr>
                        <a:buSzTx/>
                        <a:buFont typeface="Arial" panose="020B0604020202020204" pitchFamily="34" charset="0"/>
                        <a:buChar char="•"/>
                        <a:tabLst/>
                        <a:defRPr/>
                      </a:pPr>
                      <a:endParaRPr kumimoji="0" lang="en-CA" sz="1400" b="1" i="0" u="none" strike="noStrike" kern="0" cap="none" spc="0" normalizeH="0" baseline="0" noProof="0" dirty="0">
                        <a:ln>
                          <a:noFill/>
                        </a:ln>
                        <a:solidFill>
                          <a:srgbClr val="333132"/>
                        </a:solidFill>
                        <a:effectLst/>
                        <a:uLnTx/>
                        <a:uFillTx/>
                        <a:latin typeface="+mn-lt"/>
                        <a:ea typeface="+mn-ea"/>
                        <a:cs typeface="+mn-cs"/>
                        <a:sym typeface="Arial"/>
                      </a:endParaRPr>
                    </a:p>
                  </a:txBody>
                  <a:tcPr>
                    <a:lnL w="12700" cap="flat" cmpd="sng">
                      <a:solidFill>
                        <a:sysClr val="window" lastClr="FFFFFF"/>
                      </a:solidFill>
                      <a:prstDash val="solid"/>
                      <a:round/>
                      <a:headEnd type="none" w="sm" len="sm"/>
                      <a:tailEnd type="none" w="sm" len="sm"/>
                    </a:lnL>
                    <a:lnR w="12700" cap="flat" cmpd="sng">
                      <a:solidFill>
                        <a:sysClr val="window" lastClr="FFFFFF"/>
                      </a:solidFill>
                      <a:prstDash val="solid"/>
                      <a:round/>
                      <a:headEnd type="none" w="sm" len="sm"/>
                      <a:tailEnd type="none" w="sm" len="sm"/>
                    </a:lnR>
                    <a:lnT w="38100" cap="flat" cmpd="sng" algn="ctr">
                      <a:solidFill>
                        <a:sysClr val="window" lastClr="FFFFFF"/>
                      </a:solidFill>
                      <a:prstDash val="solid"/>
                      <a:round/>
                      <a:headEnd type="none" w="sm" len="sm"/>
                      <a:tailEnd type="none" w="sm" len="sm"/>
                    </a:lnT>
                    <a:lnB w="12700" cap="flat" cmpd="sng" algn="ctr">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91758705"/>
                  </a:ext>
                </a:extLst>
              </a:tr>
              <a:tr h="29812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9pPr>
                    </a:lstStyle>
                    <a:p>
                      <a:pPr marL="0" indent="0" algn="ctr">
                        <a:buFont typeface="Arial" panose="020B0604020202020204" pitchFamily="34" charset="0"/>
                        <a:buNone/>
                      </a:pPr>
                      <a:r>
                        <a:rPr lang="en-CA" sz="1400" dirty="0">
                          <a:latin typeface="+mn-lt"/>
                        </a:rPr>
                        <a:t>System Name</a:t>
                      </a:r>
                    </a:p>
                  </a:txBody>
                  <a:tcPr>
                    <a:lnL w="12700" cap="flat" cmpd="sng">
                      <a:solidFill>
                        <a:sysClr val="window" lastClr="FFFFFF"/>
                      </a:solidFill>
                      <a:prstDash val="solid"/>
                      <a:round/>
                      <a:headEnd type="none" w="sm" len="sm"/>
                      <a:tailEnd type="none" w="sm" len="sm"/>
                    </a:lnL>
                    <a:lnR w="12700" cap="flat" cmpd="sng">
                      <a:solidFill>
                        <a:sysClr val="window" lastClr="FFFFFF"/>
                      </a:solidFill>
                      <a:prstDash val="solid"/>
                      <a:round/>
                      <a:headEnd type="none" w="sm" len="sm"/>
                      <a:tailEnd type="none" w="sm" len="sm"/>
                    </a:lnR>
                    <a:lnT w="12700" cap="flat" cmpd="sng">
                      <a:solidFill>
                        <a:sysClr val="window" lastClr="FFFFFF"/>
                      </a:solidFill>
                      <a:prstDash val="solid"/>
                      <a:round/>
                      <a:headEnd type="none" w="sm" len="sm"/>
                      <a:tailEnd type="none" w="sm" len="sm"/>
                    </a:lnT>
                    <a:lnB w="127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9pPr>
                    </a:lstStyle>
                    <a:p>
                      <a:pPr marL="0" indent="0" algn="ctr">
                        <a:buFont typeface="Arial" panose="020B0604020202020204" pitchFamily="34" charset="0"/>
                        <a:buNone/>
                      </a:pPr>
                      <a:r>
                        <a:rPr lang="en-CA" sz="1400" b="0" i="0" u="none" strike="noStrike" kern="1200" cap="none" dirty="0">
                          <a:solidFill>
                            <a:schemeClr val="dk1"/>
                          </a:solidFill>
                          <a:latin typeface="+mn-lt"/>
                          <a:ea typeface="Arial"/>
                          <a:cs typeface="Arial"/>
                          <a:sym typeface="Arial"/>
                        </a:rPr>
                        <a:t>System Name</a:t>
                      </a:r>
                    </a:p>
                  </a:txBody>
                  <a:tcPr>
                    <a:lnL w="12700" cap="flat" cmpd="sng">
                      <a:solidFill>
                        <a:sysClr val="window" lastClr="FFFFFF"/>
                      </a:solidFill>
                      <a:prstDash val="solid"/>
                      <a:round/>
                      <a:headEnd type="none" w="sm" len="sm"/>
                      <a:tailEnd type="none" w="sm" len="sm"/>
                    </a:lnL>
                    <a:lnR w="12700" cap="flat" cmpd="sng">
                      <a:solidFill>
                        <a:sysClr val="window" lastClr="FFFFFF"/>
                      </a:solidFill>
                      <a:prstDash val="solid"/>
                      <a:round/>
                      <a:headEnd type="none" w="sm" len="sm"/>
                      <a:tailEnd type="none" w="sm" len="sm"/>
                    </a:lnR>
                    <a:lnT w="12700" cap="flat" cmpd="sng">
                      <a:solidFill>
                        <a:sysClr val="window" lastClr="FFFFFF"/>
                      </a:solidFill>
                      <a:prstDash val="solid"/>
                      <a:round/>
                      <a:headEnd type="none" w="sm" len="sm"/>
                      <a:tailEnd type="none" w="sm" len="sm"/>
                    </a:lnT>
                    <a:lnB w="127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9pPr>
                    </a:lstStyle>
                    <a:p>
                      <a:pPr marL="0" indent="0" algn="ctr">
                        <a:buFont typeface="Arial" panose="020B0604020202020204" pitchFamily="34" charset="0"/>
                        <a:buNone/>
                      </a:pPr>
                      <a:r>
                        <a:rPr lang="en-CA" sz="1400" b="0" i="0" u="none" strike="noStrike" kern="1200" cap="none" dirty="0">
                          <a:solidFill>
                            <a:schemeClr val="dk1"/>
                          </a:solidFill>
                          <a:latin typeface="+mn-lt"/>
                          <a:ea typeface="Arial"/>
                          <a:cs typeface="Arial"/>
                          <a:sym typeface="Arial"/>
                        </a:rPr>
                        <a:t>System Name</a:t>
                      </a:r>
                    </a:p>
                  </a:txBody>
                  <a:tcPr>
                    <a:lnL w="12700" cap="flat" cmpd="sng">
                      <a:solidFill>
                        <a:sysClr val="window" lastClr="FFFFFF"/>
                      </a:solidFill>
                      <a:prstDash val="solid"/>
                      <a:round/>
                      <a:headEnd type="none" w="sm" len="sm"/>
                      <a:tailEnd type="none" w="sm" len="sm"/>
                    </a:lnL>
                    <a:lnR w="12700" cap="flat" cmpd="sng">
                      <a:solidFill>
                        <a:sysClr val="window" lastClr="FFFFFF"/>
                      </a:solidFill>
                      <a:prstDash val="solid"/>
                      <a:round/>
                      <a:headEnd type="none" w="sm" len="sm"/>
                      <a:tailEnd type="none" w="sm" len="sm"/>
                    </a:lnR>
                    <a:lnT w="12700" cap="flat" cmpd="sng">
                      <a:solidFill>
                        <a:sysClr val="window" lastClr="FFFFFF"/>
                      </a:solidFill>
                      <a:prstDash val="solid"/>
                      <a:round/>
                      <a:headEnd type="none" w="sm" len="sm"/>
                      <a:tailEnd type="none" w="sm" len="sm"/>
                    </a:lnT>
                    <a:lnB w="127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ea typeface="Arial"/>
                          <a:cs typeface="Arial"/>
                          <a:sym typeface="Arial"/>
                        </a:defRPr>
                      </a:lvl9pPr>
                    </a:lstStyle>
                    <a:p>
                      <a:pPr marL="0" indent="0" algn="ctr">
                        <a:buFont typeface="Arial" panose="020B0604020202020204" pitchFamily="34" charset="0"/>
                        <a:buNone/>
                      </a:pPr>
                      <a:r>
                        <a:rPr lang="en-CA" sz="1400" b="0" i="0" u="none" strike="noStrike" kern="1200" cap="none" dirty="0">
                          <a:solidFill>
                            <a:schemeClr val="dk1"/>
                          </a:solidFill>
                          <a:latin typeface="+mn-lt"/>
                          <a:ea typeface="Arial"/>
                          <a:cs typeface="Arial"/>
                          <a:sym typeface="Arial"/>
                        </a:rPr>
                        <a:t>System Name</a:t>
                      </a:r>
                    </a:p>
                  </a:txBody>
                  <a:tcPr>
                    <a:lnL w="12700" cap="flat" cmpd="sng">
                      <a:solidFill>
                        <a:sysClr val="window" lastClr="FFFFFF"/>
                      </a:solidFill>
                      <a:prstDash val="solid"/>
                      <a:round/>
                      <a:headEnd type="none" w="sm" len="sm"/>
                      <a:tailEnd type="none" w="sm" len="sm"/>
                    </a:lnL>
                    <a:lnR w="12700" cap="flat" cmpd="sng" algn="ctr">
                      <a:solidFill>
                        <a:sysClr val="window" lastClr="FFFFFF"/>
                      </a:solidFill>
                      <a:prstDash val="solid"/>
                      <a:round/>
                      <a:headEnd type="none" w="sm" len="sm"/>
                      <a:tailEnd type="none" w="sm" len="sm"/>
                    </a:lnR>
                    <a:lnT w="12700" cap="flat" cmpd="sng">
                      <a:solidFill>
                        <a:sysClr val="window" lastClr="FFFFFF"/>
                      </a:solidFill>
                      <a:prstDash val="solid"/>
                      <a:round/>
                      <a:headEnd type="none" w="sm" len="sm"/>
                      <a:tailEnd type="none" w="sm" len="sm"/>
                    </a:lnT>
                    <a:lnB w="127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p>
                      <a:pPr marL="0" indent="0" algn="ctr">
                        <a:buFont typeface="Arial" panose="020B0604020202020204" pitchFamily="34" charset="0"/>
                        <a:buNone/>
                      </a:pPr>
                      <a:r>
                        <a:rPr lang="en-CA" sz="1400" dirty="0">
                          <a:latin typeface="+mn-lt"/>
                        </a:rPr>
                        <a:t>System Name</a:t>
                      </a:r>
                    </a:p>
                  </a:txBody>
                  <a:tcPr>
                    <a:lnL w="12700" cap="flat" cmpd="sng">
                      <a:solidFill>
                        <a:sysClr val="window" lastClr="FFFFFF"/>
                      </a:solidFill>
                      <a:prstDash val="solid"/>
                      <a:round/>
                      <a:headEnd type="none" w="sm" len="sm"/>
                      <a:tailEnd type="none" w="sm" len="sm"/>
                    </a:lnL>
                    <a:lnR w="12700" cap="flat" cmpd="sng">
                      <a:solidFill>
                        <a:sysClr val="window" lastClr="FFFFFF"/>
                      </a:solidFill>
                      <a:prstDash val="solid"/>
                      <a:round/>
                      <a:headEnd type="none" w="sm" len="sm"/>
                      <a:tailEnd type="none" w="sm" len="sm"/>
                    </a:lnR>
                    <a:lnT w="12700" cap="flat" cmpd="sng" algn="ctr">
                      <a:solidFill>
                        <a:sysClr val="window" lastClr="FFFFFF"/>
                      </a:solidFill>
                      <a:prstDash val="solid"/>
                      <a:round/>
                      <a:headEnd type="none" w="sm" len="sm"/>
                      <a:tailEnd type="none" w="sm" len="sm"/>
                    </a:lnT>
                    <a:lnB w="12700" cap="flat" cmpd="sng">
                      <a:solidFill>
                        <a:sysClr val="window" lastClr="FFFFFF"/>
                      </a:solid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0444922"/>
                  </a:ext>
                </a:extLst>
              </a:tr>
            </a:tbl>
          </a:graphicData>
        </a:graphic>
      </p:graphicFrame>
      <p:grpSp>
        <p:nvGrpSpPr>
          <p:cNvPr id="55" name="Group 54">
            <a:extLst>
              <a:ext uri="{FF2B5EF4-FFF2-40B4-BE49-F238E27FC236}">
                <a16:creationId xmlns:a16="http://schemas.microsoft.com/office/drawing/2014/main" id="{01BD03F0-34BE-9B4D-9D11-29A6F3983C27}"/>
              </a:ext>
            </a:extLst>
          </p:cNvPr>
          <p:cNvGrpSpPr>
            <a:grpSpLocks noChangeAspect="1"/>
          </p:cNvGrpSpPr>
          <p:nvPr/>
        </p:nvGrpSpPr>
        <p:grpSpPr>
          <a:xfrm>
            <a:off x="3588602" y="3619241"/>
            <a:ext cx="296935" cy="439903"/>
            <a:chOff x="755652" y="2039956"/>
            <a:chExt cx="312519" cy="462991"/>
          </a:xfrm>
          <a:solidFill>
            <a:srgbClr val="FF0000"/>
          </a:solidFill>
        </p:grpSpPr>
        <p:sp>
          <p:nvSpPr>
            <p:cNvPr id="57" name="Freeform 141">
              <a:extLst>
                <a:ext uri="{FF2B5EF4-FFF2-40B4-BE49-F238E27FC236}">
                  <a16:creationId xmlns:a16="http://schemas.microsoft.com/office/drawing/2014/main" id="{EEBE0FBB-CC3F-6548-A873-2C999E7D385C}"/>
                </a:ext>
              </a:extLst>
            </p:cNvPr>
            <p:cNvSpPr>
              <a:spLocks noChangeArrowheads="1"/>
            </p:cNvSpPr>
            <p:nvPr/>
          </p:nvSpPr>
          <p:spPr bwMode="auto">
            <a:xfrm>
              <a:off x="755652" y="2039956"/>
              <a:ext cx="312519" cy="462991"/>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Calibri"/>
                <a:ea typeface="+mn-ea"/>
                <a:cs typeface=""/>
              </a:endParaRPr>
            </a:p>
          </p:txBody>
        </p:sp>
        <p:sp>
          <p:nvSpPr>
            <p:cNvPr id="58" name="Freeform 142">
              <a:extLst>
                <a:ext uri="{FF2B5EF4-FFF2-40B4-BE49-F238E27FC236}">
                  <a16:creationId xmlns:a16="http://schemas.microsoft.com/office/drawing/2014/main" id="{ADD0B91B-AA94-5C4A-B9EA-775833BE2C03}"/>
                </a:ext>
              </a:extLst>
            </p:cNvPr>
            <p:cNvSpPr>
              <a:spLocks noChangeArrowheads="1"/>
            </p:cNvSpPr>
            <p:nvPr/>
          </p:nvSpPr>
          <p:spPr bwMode="auto">
            <a:xfrm>
              <a:off x="862293" y="2155140"/>
              <a:ext cx="77789"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Calibri"/>
                <a:ea typeface="+mn-ea"/>
                <a:cs typeface=""/>
              </a:endParaRPr>
            </a:p>
          </p:txBody>
        </p:sp>
      </p:grpSp>
      <p:pic>
        <p:nvPicPr>
          <p:cNvPr id="56" name="Graphic 112">
            <a:extLst>
              <a:ext uri="{FF2B5EF4-FFF2-40B4-BE49-F238E27FC236}">
                <a16:creationId xmlns:a16="http://schemas.microsoft.com/office/drawing/2014/main" id="{A8E4E75C-D2A7-A64B-A7AF-9580E59BDBA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630095" y="3673406"/>
            <a:ext cx="219952" cy="219952"/>
          </a:xfrm>
          <a:prstGeom prst="rect">
            <a:avLst/>
          </a:prstGeom>
        </p:spPr>
      </p:pic>
      <p:grpSp>
        <p:nvGrpSpPr>
          <p:cNvPr id="60" name="Group 59">
            <a:extLst>
              <a:ext uri="{FF2B5EF4-FFF2-40B4-BE49-F238E27FC236}">
                <a16:creationId xmlns:a16="http://schemas.microsoft.com/office/drawing/2014/main" id="{72C7ACF7-AD03-3445-9156-F1315853043B}"/>
              </a:ext>
            </a:extLst>
          </p:cNvPr>
          <p:cNvGrpSpPr>
            <a:grpSpLocks noChangeAspect="1"/>
          </p:cNvGrpSpPr>
          <p:nvPr/>
        </p:nvGrpSpPr>
        <p:grpSpPr>
          <a:xfrm>
            <a:off x="1918712" y="3619241"/>
            <a:ext cx="296935" cy="439903"/>
            <a:chOff x="755652" y="2039956"/>
            <a:chExt cx="312519" cy="462991"/>
          </a:xfrm>
          <a:solidFill>
            <a:srgbClr val="FF0000"/>
          </a:solidFill>
        </p:grpSpPr>
        <p:sp>
          <p:nvSpPr>
            <p:cNvPr id="62" name="Freeform 141">
              <a:extLst>
                <a:ext uri="{FF2B5EF4-FFF2-40B4-BE49-F238E27FC236}">
                  <a16:creationId xmlns:a16="http://schemas.microsoft.com/office/drawing/2014/main" id="{C52E517B-A1A8-AF40-B10C-FE2E056B6831}"/>
                </a:ext>
              </a:extLst>
            </p:cNvPr>
            <p:cNvSpPr>
              <a:spLocks noChangeArrowheads="1"/>
            </p:cNvSpPr>
            <p:nvPr/>
          </p:nvSpPr>
          <p:spPr bwMode="auto">
            <a:xfrm>
              <a:off x="755652" y="2039956"/>
              <a:ext cx="312519" cy="462991"/>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Calibri"/>
                <a:ea typeface="+mn-ea"/>
                <a:cs typeface=""/>
              </a:endParaRPr>
            </a:p>
          </p:txBody>
        </p:sp>
        <p:sp>
          <p:nvSpPr>
            <p:cNvPr id="63" name="Freeform 142">
              <a:extLst>
                <a:ext uri="{FF2B5EF4-FFF2-40B4-BE49-F238E27FC236}">
                  <a16:creationId xmlns:a16="http://schemas.microsoft.com/office/drawing/2014/main" id="{90E2AEDB-3C45-8B4E-9789-7855D570F2CA}"/>
                </a:ext>
              </a:extLst>
            </p:cNvPr>
            <p:cNvSpPr>
              <a:spLocks noChangeArrowheads="1"/>
            </p:cNvSpPr>
            <p:nvPr/>
          </p:nvSpPr>
          <p:spPr bwMode="auto">
            <a:xfrm>
              <a:off x="862293" y="2155140"/>
              <a:ext cx="77789"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Calibri"/>
                <a:ea typeface="+mn-ea"/>
                <a:cs typeface=""/>
              </a:endParaRPr>
            </a:p>
          </p:txBody>
        </p:sp>
      </p:grpSp>
      <p:pic>
        <p:nvPicPr>
          <p:cNvPr id="61" name="Graphic 112">
            <a:extLst>
              <a:ext uri="{FF2B5EF4-FFF2-40B4-BE49-F238E27FC236}">
                <a16:creationId xmlns:a16="http://schemas.microsoft.com/office/drawing/2014/main" id="{AA228CE3-4D47-2F47-A676-B3F1DF630F5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960205" y="3673406"/>
            <a:ext cx="219952" cy="219952"/>
          </a:xfrm>
          <a:prstGeom prst="rect">
            <a:avLst/>
          </a:prstGeom>
        </p:spPr>
      </p:pic>
      <p:grpSp>
        <p:nvGrpSpPr>
          <p:cNvPr id="65" name="Group 64">
            <a:extLst>
              <a:ext uri="{FF2B5EF4-FFF2-40B4-BE49-F238E27FC236}">
                <a16:creationId xmlns:a16="http://schemas.microsoft.com/office/drawing/2014/main" id="{C0308A1D-15A1-3242-A927-183E4D4A527C}"/>
              </a:ext>
            </a:extLst>
          </p:cNvPr>
          <p:cNvGrpSpPr>
            <a:grpSpLocks noChangeAspect="1"/>
          </p:cNvGrpSpPr>
          <p:nvPr/>
        </p:nvGrpSpPr>
        <p:grpSpPr>
          <a:xfrm>
            <a:off x="3576812" y="4975493"/>
            <a:ext cx="296935" cy="439904"/>
            <a:chOff x="755649" y="2039940"/>
            <a:chExt cx="305287" cy="452277"/>
          </a:xfrm>
          <a:solidFill>
            <a:srgbClr val="FF0000"/>
          </a:solidFill>
        </p:grpSpPr>
        <p:sp>
          <p:nvSpPr>
            <p:cNvPr id="67" name="Freeform 141">
              <a:extLst>
                <a:ext uri="{FF2B5EF4-FFF2-40B4-BE49-F238E27FC236}">
                  <a16:creationId xmlns:a16="http://schemas.microsoft.com/office/drawing/2014/main" id="{B1F026A5-A877-824C-8BBD-3560CAE84902}"/>
                </a:ext>
              </a:extLst>
            </p:cNvPr>
            <p:cNvSpPr>
              <a:spLocks noChangeArrowheads="1"/>
            </p:cNvSpPr>
            <p:nvPr/>
          </p:nvSpPr>
          <p:spPr bwMode="auto">
            <a:xfrm>
              <a:off x="755649" y="2039940"/>
              <a:ext cx="305287" cy="452277"/>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solidFill>
              <a:srgbClr val="00B050"/>
            </a:solid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dirty="0">
                <a:ln>
                  <a:noFill/>
                </a:ln>
                <a:solidFill>
                  <a:prstClr val="black"/>
                </a:solidFill>
                <a:effectLst/>
                <a:uLnTx/>
                <a:uFillTx/>
                <a:latin typeface="Calibri"/>
                <a:ea typeface="+mn-ea"/>
                <a:cs typeface=""/>
              </a:endParaRPr>
            </a:p>
          </p:txBody>
        </p:sp>
        <p:sp>
          <p:nvSpPr>
            <p:cNvPr id="68" name="Freeform 142">
              <a:extLst>
                <a:ext uri="{FF2B5EF4-FFF2-40B4-BE49-F238E27FC236}">
                  <a16:creationId xmlns:a16="http://schemas.microsoft.com/office/drawing/2014/main" id="{1F4270ED-8816-1A43-B843-F72C5F4CFEBA}"/>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dirty="0">
                <a:ln>
                  <a:noFill/>
                </a:ln>
                <a:solidFill>
                  <a:prstClr val="black"/>
                </a:solidFill>
                <a:effectLst/>
                <a:uLnTx/>
                <a:uFillTx/>
                <a:latin typeface="Calibri"/>
                <a:ea typeface="+mn-ea"/>
                <a:cs typeface=""/>
              </a:endParaRPr>
            </a:p>
          </p:txBody>
        </p:sp>
      </p:grpSp>
      <p:pic>
        <p:nvPicPr>
          <p:cNvPr id="66" name="Picture 65">
            <a:extLst>
              <a:ext uri="{FF2B5EF4-FFF2-40B4-BE49-F238E27FC236}">
                <a16:creationId xmlns:a16="http://schemas.microsoft.com/office/drawing/2014/main" id="{6DAB6B86-E017-C549-BAD2-D122DBFC78F5}"/>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0" b="99035" l="0" r="100000"/>
                    </a14:imgEffect>
                  </a14:imgLayer>
                </a14:imgProps>
              </a:ext>
              <a:ext uri="{28A0092B-C50C-407E-A947-70E740481C1C}">
                <a14:useLocalDpi xmlns:a14="http://schemas.microsoft.com/office/drawing/2010/main" val="0"/>
              </a:ext>
            </a:extLst>
          </a:blip>
          <a:stretch>
            <a:fillRect/>
          </a:stretch>
        </p:blipFill>
        <p:spPr>
          <a:xfrm>
            <a:off x="3619833" y="5018732"/>
            <a:ext cx="219952" cy="213766"/>
          </a:xfrm>
          <a:prstGeom prst="rect">
            <a:avLst/>
          </a:prstGeom>
        </p:spPr>
      </p:pic>
      <p:grpSp>
        <p:nvGrpSpPr>
          <p:cNvPr id="70" name="Group 69">
            <a:extLst>
              <a:ext uri="{FF2B5EF4-FFF2-40B4-BE49-F238E27FC236}">
                <a16:creationId xmlns:a16="http://schemas.microsoft.com/office/drawing/2014/main" id="{C7C3737A-37EA-A047-B339-073CD8F7426B}"/>
              </a:ext>
            </a:extLst>
          </p:cNvPr>
          <p:cNvGrpSpPr>
            <a:grpSpLocks noChangeAspect="1"/>
          </p:cNvGrpSpPr>
          <p:nvPr/>
        </p:nvGrpSpPr>
        <p:grpSpPr>
          <a:xfrm>
            <a:off x="3592951" y="4299782"/>
            <a:ext cx="296935" cy="439903"/>
            <a:chOff x="755647" y="2039932"/>
            <a:chExt cx="287739" cy="426280"/>
          </a:xfrm>
          <a:solidFill>
            <a:srgbClr val="FF0000"/>
          </a:solidFill>
        </p:grpSpPr>
        <p:sp>
          <p:nvSpPr>
            <p:cNvPr id="72" name="Freeform 141">
              <a:extLst>
                <a:ext uri="{FF2B5EF4-FFF2-40B4-BE49-F238E27FC236}">
                  <a16:creationId xmlns:a16="http://schemas.microsoft.com/office/drawing/2014/main" id="{E248A2C6-3931-3547-89DF-8179B8CC769C}"/>
                </a:ext>
              </a:extLst>
            </p:cNvPr>
            <p:cNvSpPr>
              <a:spLocks noChangeArrowheads="1"/>
            </p:cNvSpPr>
            <p:nvPr/>
          </p:nvSpPr>
          <p:spPr bwMode="auto">
            <a:xfrm>
              <a:off x="755647" y="2039932"/>
              <a:ext cx="287739" cy="426280"/>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solidFill>
              <a:srgbClr val="0070C0"/>
            </a:solid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Calibri"/>
                <a:ea typeface="+mn-ea"/>
                <a:cs typeface=""/>
              </a:endParaRPr>
            </a:p>
          </p:txBody>
        </p:sp>
        <p:sp>
          <p:nvSpPr>
            <p:cNvPr id="73" name="Freeform 142">
              <a:extLst>
                <a:ext uri="{FF2B5EF4-FFF2-40B4-BE49-F238E27FC236}">
                  <a16:creationId xmlns:a16="http://schemas.microsoft.com/office/drawing/2014/main" id="{86AB455D-0FE4-A04D-B128-12A03E89D68E}"/>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Calibri"/>
                <a:ea typeface="+mn-ea"/>
                <a:cs typeface=""/>
              </a:endParaRPr>
            </a:p>
          </p:txBody>
        </p:sp>
      </p:grpSp>
      <p:pic>
        <p:nvPicPr>
          <p:cNvPr id="71" name="Picture 70">
            <a:extLst>
              <a:ext uri="{FF2B5EF4-FFF2-40B4-BE49-F238E27FC236}">
                <a16:creationId xmlns:a16="http://schemas.microsoft.com/office/drawing/2014/main" id="{885819EE-2EA0-8048-B6DC-7E9698F4F059}"/>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322" b="99518" l="2516" r="97956"/>
                    </a14:imgEffect>
                  </a14:imgLayer>
                </a14:imgProps>
              </a:ext>
              <a:ext uri="{28A0092B-C50C-407E-A947-70E740481C1C}">
                <a14:useLocalDpi xmlns:a14="http://schemas.microsoft.com/office/drawing/2010/main" val="0"/>
              </a:ext>
            </a:extLst>
          </a:blip>
          <a:stretch>
            <a:fillRect/>
          </a:stretch>
        </p:blipFill>
        <p:spPr>
          <a:xfrm flipH="1">
            <a:off x="3631427" y="4339180"/>
            <a:ext cx="224903" cy="219952"/>
          </a:xfrm>
          <a:prstGeom prst="rect">
            <a:avLst/>
          </a:prstGeom>
        </p:spPr>
      </p:pic>
      <p:grpSp>
        <p:nvGrpSpPr>
          <p:cNvPr id="75" name="Group 74">
            <a:extLst>
              <a:ext uri="{FF2B5EF4-FFF2-40B4-BE49-F238E27FC236}">
                <a16:creationId xmlns:a16="http://schemas.microsoft.com/office/drawing/2014/main" id="{4F1C9A7F-E25B-2349-AFD9-3D810BD87A9B}"/>
              </a:ext>
            </a:extLst>
          </p:cNvPr>
          <p:cNvGrpSpPr>
            <a:grpSpLocks noChangeAspect="1"/>
          </p:cNvGrpSpPr>
          <p:nvPr/>
        </p:nvGrpSpPr>
        <p:grpSpPr>
          <a:xfrm>
            <a:off x="5258492" y="3619241"/>
            <a:ext cx="296935" cy="439903"/>
            <a:chOff x="755652" y="2039956"/>
            <a:chExt cx="312519" cy="462991"/>
          </a:xfrm>
          <a:solidFill>
            <a:srgbClr val="FF0000"/>
          </a:solidFill>
        </p:grpSpPr>
        <p:sp>
          <p:nvSpPr>
            <p:cNvPr id="77" name="Freeform 141">
              <a:extLst>
                <a:ext uri="{FF2B5EF4-FFF2-40B4-BE49-F238E27FC236}">
                  <a16:creationId xmlns:a16="http://schemas.microsoft.com/office/drawing/2014/main" id="{2991DDEC-20FB-8A4A-B95F-E6422A8CD73B}"/>
                </a:ext>
              </a:extLst>
            </p:cNvPr>
            <p:cNvSpPr>
              <a:spLocks noChangeArrowheads="1"/>
            </p:cNvSpPr>
            <p:nvPr/>
          </p:nvSpPr>
          <p:spPr bwMode="auto">
            <a:xfrm>
              <a:off x="755652" y="2039956"/>
              <a:ext cx="312519" cy="462991"/>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Calibri"/>
                <a:ea typeface="+mn-ea"/>
                <a:cs typeface=""/>
              </a:endParaRPr>
            </a:p>
          </p:txBody>
        </p:sp>
        <p:sp>
          <p:nvSpPr>
            <p:cNvPr id="78" name="Freeform 142">
              <a:extLst>
                <a:ext uri="{FF2B5EF4-FFF2-40B4-BE49-F238E27FC236}">
                  <a16:creationId xmlns:a16="http://schemas.microsoft.com/office/drawing/2014/main" id="{669C06E6-F04F-3B4A-B7AB-FCA4BFBAF640}"/>
                </a:ext>
              </a:extLst>
            </p:cNvPr>
            <p:cNvSpPr>
              <a:spLocks noChangeArrowheads="1"/>
            </p:cNvSpPr>
            <p:nvPr/>
          </p:nvSpPr>
          <p:spPr bwMode="auto">
            <a:xfrm>
              <a:off x="862293" y="2155140"/>
              <a:ext cx="77789"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Calibri"/>
                <a:ea typeface="+mn-ea"/>
                <a:cs typeface=""/>
              </a:endParaRPr>
            </a:p>
          </p:txBody>
        </p:sp>
      </p:grpSp>
      <p:pic>
        <p:nvPicPr>
          <p:cNvPr id="76" name="Graphic 112">
            <a:extLst>
              <a:ext uri="{FF2B5EF4-FFF2-40B4-BE49-F238E27FC236}">
                <a16:creationId xmlns:a16="http://schemas.microsoft.com/office/drawing/2014/main" id="{0E5BDB43-B0A6-A84C-A07D-C10EA6802EB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99985" y="3673406"/>
            <a:ext cx="219952" cy="219952"/>
          </a:xfrm>
          <a:prstGeom prst="rect">
            <a:avLst/>
          </a:prstGeom>
        </p:spPr>
      </p:pic>
      <p:grpSp>
        <p:nvGrpSpPr>
          <p:cNvPr id="80" name="Group 79">
            <a:extLst>
              <a:ext uri="{FF2B5EF4-FFF2-40B4-BE49-F238E27FC236}">
                <a16:creationId xmlns:a16="http://schemas.microsoft.com/office/drawing/2014/main" id="{08657D8D-85A4-914F-AE9A-9C6A8616D1FD}"/>
              </a:ext>
            </a:extLst>
          </p:cNvPr>
          <p:cNvGrpSpPr>
            <a:grpSpLocks noChangeAspect="1"/>
          </p:cNvGrpSpPr>
          <p:nvPr/>
        </p:nvGrpSpPr>
        <p:grpSpPr>
          <a:xfrm>
            <a:off x="8630931" y="4389722"/>
            <a:ext cx="296935" cy="439903"/>
            <a:chOff x="755652" y="2039956"/>
            <a:chExt cx="312519" cy="462991"/>
          </a:xfrm>
          <a:solidFill>
            <a:srgbClr val="FF0000"/>
          </a:solidFill>
        </p:grpSpPr>
        <p:sp>
          <p:nvSpPr>
            <p:cNvPr id="83" name="Freeform 141">
              <a:extLst>
                <a:ext uri="{FF2B5EF4-FFF2-40B4-BE49-F238E27FC236}">
                  <a16:creationId xmlns:a16="http://schemas.microsoft.com/office/drawing/2014/main" id="{A21B2B7B-AC39-6C4A-8939-D968C31455BA}"/>
                </a:ext>
              </a:extLst>
            </p:cNvPr>
            <p:cNvSpPr>
              <a:spLocks noChangeArrowheads="1"/>
            </p:cNvSpPr>
            <p:nvPr/>
          </p:nvSpPr>
          <p:spPr bwMode="auto">
            <a:xfrm>
              <a:off x="755652" y="2039956"/>
              <a:ext cx="312519" cy="462991"/>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Calibri"/>
                <a:ea typeface="+mn-ea"/>
                <a:cs typeface=""/>
              </a:endParaRPr>
            </a:p>
          </p:txBody>
        </p:sp>
        <p:sp>
          <p:nvSpPr>
            <p:cNvPr id="84" name="Freeform 142">
              <a:extLst>
                <a:ext uri="{FF2B5EF4-FFF2-40B4-BE49-F238E27FC236}">
                  <a16:creationId xmlns:a16="http://schemas.microsoft.com/office/drawing/2014/main" id="{2F16AFCB-EF28-124F-B951-B6B175A9DBEF}"/>
                </a:ext>
              </a:extLst>
            </p:cNvPr>
            <p:cNvSpPr>
              <a:spLocks noChangeArrowheads="1"/>
            </p:cNvSpPr>
            <p:nvPr/>
          </p:nvSpPr>
          <p:spPr bwMode="auto">
            <a:xfrm>
              <a:off x="862293" y="2155140"/>
              <a:ext cx="77789"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Calibri"/>
                <a:ea typeface="+mn-ea"/>
                <a:cs typeface=""/>
              </a:endParaRPr>
            </a:p>
          </p:txBody>
        </p:sp>
      </p:grpSp>
      <p:pic>
        <p:nvPicPr>
          <p:cNvPr id="81" name="Graphic 112">
            <a:extLst>
              <a:ext uri="{FF2B5EF4-FFF2-40B4-BE49-F238E27FC236}">
                <a16:creationId xmlns:a16="http://schemas.microsoft.com/office/drawing/2014/main" id="{CBFBBCC7-41AF-C446-AFCD-1E32E48266A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72424" y="4443887"/>
            <a:ext cx="219952" cy="219952"/>
          </a:xfrm>
          <a:prstGeom prst="rect">
            <a:avLst/>
          </a:prstGeom>
        </p:spPr>
      </p:pic>
      <p:grpSp>
        <p:nvGrpSpPr>
          <p:cNvPr id="86" name="Group 85">
            <a:extLst>
              <a:ext uri="{FF2B5EF4-FFF2-40B4-BE49-F238E27FC236}">
                <a16:creationId xmlns:a16="http://schemas.microsoft.com/office/drawing/2014/main" id="{CD7774CF-056C-9C47-8A03-9836DAA1BA8B}"/>
              </a:ext>
            </a:extLst>
          </p:cNvPr>
          <p:cNvGrpSpPr>
            <a:grpSpLocks noChangeAspect="1"/>
          </p:cNvGrpSpPr>
          <p:nvPr/>
        </p:nvGrpSpPr>
        <p:grpSpPr>
          <a:xfrm>
            <a:off x="6961040" y="3619242"/>
            <a:ext cx="296936" cy="439905"/>
            <a:chOff x="755645" y="2039944"/>
            <a:chExt cx="312516" cy="429886"/>
          </a:xfrm>
          <a:solidFill>
            <a:srgbClr val="FF0000"/>
          </a:solidFill>
        </p:grpSpPr>
        <p:sp>
          <p:nvSpPr>
            <p:cNvPr id="88" name="Freeform 141">
              <a:extLst>
                <a:ext uri="{FF2B5EF4-FFF2-40B4-BE49-F238E27FC236}">
                  <a16:creationId xmlns:a16="http://schemas.microsoft.com/office/drawing/2014/main" id="{2A758E9E-A2B9-1B4F-8FF2-4AEF1272F652}"/>
                </a:ext>
              </a:extLst>
            </p:cNvPr>
            <p:cNvSpPr>
              <a:spLocks noChangeArrowheads="1"/>
            </p:cNvSpPr>
            <p:nvPr/>
          </p:nvSpPr>
          <p:spPr bwMode="auto">
            <a:xfrm>
              <a:off x="755645" y="2039944"/>
              <a:ext cx="312516" cy="429886"/>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solidFill>
              <a:srgbClr val="FFD301"/>
            </a:solid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Calibri"/>
                <a:ea typeface="+mn-ea"/>
                <a:cs typeface=""/>
              </a:endParaRPr>
            </a:p>
          </p:txBody>
        </p:sp>
        <p:sp>
          <p:nvSpPr>
            <p:cNvPr id="89" name="Freeform 142">
              <a:extLst>
                <a:ext uri="{FF2B5EF4-FFF2-40B4-BE49-F238E27FC236}">
                  <a16:creationId xmlns:a16="http://schemas.microsoft.com/office/drawing/2014/main" id="{875B7144-5DF2-7E45-8A5B-3CBD32FA62BA}"/>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Calibri"/>
                <a:ea typeface="+mn-ea"/>
                <a:cs typeface=""/>
              </a:endParaRPr>
            </a:p>
          </p:txBody>
        </p:sp>
      </p:grpSp>
      <p:pic>
        <p:nvPicPr>
          <p:cNvPr id="87" name="Picture 86">
            <a:extLst>
              <a:ext uri="{FF2B5EF4-FFF2-40B4-BE49-F238E27FC236}">
                <a16:creationId xmlns:a16="http://schemas.microsoft.com/office/drawing/2014/main" id="{64060B9F-4C94-B246-BA4C-4C379EF70A59}"/>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475" b="99209" l="789" r="98896"/>
                    </a14:imgEffect>
                  </a14:imgLayer>
                </a14:imgProps>
              </a:ext>
              <a:ext uri="{28A0092B-C50C-407E-A947-70E740481C1C}">
                <a14:useLocalDpi xmlns:a14="http://schemas.microsoft.com/office/drawing/2010/main" val="0"/>
              </a:ext>
            </a:extLst>
          </a:blip>
          <a:stretch>
            <a:fillRect/>
          </a:stretch>
        </p:blipFill>
        <p:spPr>
          <a:xfrm>
            <a:off x="7001973" y="3658438"/>
            <a:ext cx="219952" cy="236144"/>
          </a:xfrm>
          <a:prstGeom prst="rect">
            <a:avLst/>
          </a:prstGeom>
        </p:spPr>
      </p:pic>
      <p:grpSp>
        <p:nvGrpSpPr>
          <p:cNvPr id="91" name="Group 90">
            <a:extLst>
              <a:ext uri="{FF2B5EF4-FFF2-40B4-BE49-F238E27FC236}">
                <a16:creationId xmlns:a16="http://schemas.microsoft.com/office/drawing/2014/main" id="{2C053F13-A518-AC4F-8447-983D1290BC1C}"/>
              </a:ext>
            </a:extLst>
          </p:cNvPr>
          <p:cNvGrpSpPr>
            <a:grpSpLocks noChangeAspect="1"/>
          </p:cNvGrpSpPr>
          <p:nvPr/>
        </p:nvGrpSpPr>
        <p:grpSpPr>
          <a:xfrm>
            <a:off x="8630929" y="3619241"/>
            <a:ext cx="296936" cy="439905"/>
            <a:chOff x="755646" y="2039934"/>
            <a:chExt cx="286250" cy="423266"/>
          </a:xfrm>
          <a:solidFill>
            <a:srgbClr val="FF0000"/>
          </a:solidFill>
        </p:grpSpPr>
        <p:sp>
          <p:nvSpPr>
            <p:cNvPr id="93" name="Freeform 141">
              <a:extLst>
                <a:ext uri="{FF2B5EF4-FFF2-40B4-BE49-F238E27FC236}">
                  <a16:creationId xmlns:a16="http://schemas.microsoft.com/office/drawing/2014/main" id="{2B544591-9B48-8543-A8B7-2A1530AC31B2}"/>
                </a:ext>
              </a:extLst>
            </p:cNvPr>
            <p:cNvSpPr>
              <a:spLocks noChangeArrowheads="1"/>
            </p:cNvSpPr>
            <p:nvPr/>
          </p:nvSpPr>
          <p:spPr bwMode="auto">
            <a:xfrm>
              <a:off x="755646" y="2039934"/>
              <a:ext cx="286250" cy="423266"/>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solidFill>
              <a:srgbClr val="7030A0"/>
            </a:solid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Calibri"/>
                <a:ea typeface="+mn-ea"/>
                <a:cs typeface=""/>
              </a:endParaRPr>
            </a:p>
          </p:txBody>
        </p:sp>
        <p:sp>
          <p:nvSpPr>
            <p:cNvPr id="94" name="Freeform 142">
              <a:extLst>
                <a:ext uri="{FF2B5EF4-FFF2-40B4-BE49-F238E27FC236}">
                  <a16:creationId xmlns:a16="http://schemas.microsoft.com/office/drawing/2014/main" id="{B2FF7C05-F1DA-9C41-A061-6E1E863B882C}"/>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Calibri"/>
                <a:ea typeface="+mn-ea"/>
                <a:cs typeface=""/>
              </a:endParaRPr>
            </a:p>
          </p:txBody>
        </p:sp>
      </p:grpSp>
      <p:pic>
        <p:nvPicPr>
          <p:cNvPr id="92" name="Picture 91">
            <a:extLst>
              <a:ext uri="{FF2B5EF4-FFF2-40B4-BE49-F238E27FC236}">
                <a16:creationId xmlns:a16="http://schemas.microsoft.com/office/drawing/2014/main" id="{E610E12C-3E2C-8349-A5A0-4D86975C1BC5}"/>
              </a:ext>
            </a:extLst>
          </p:cNvPr>
          <p:cNvPicPr>
            <a:picLocks noChangeAspect="1"/>
          </p:cNvPicPr>
          <p:nvPr/>
        </p:nvPicPr>
        <p:blipFill>
          <a:blip r:embed="rId11" cstate="hqprint">
            <a:extLst>
              <a:ext uri="{BEBA8EAE-BF5A-486C-A8C5-ECC9F3942E4B}">
                <a14:imgProps xmlns:a14="http://schemas.microsoft.com/office/drawing/2010/main">
                  <a14:imgLayer r:embed="rId12">
                    <a14:imgEffect>
                      <a14:backgroundRemoval t="0" b="100000" l="0" r="99695"/>
                    </a14:imgEffect>
                  </a14:imgLayer>
                </a14:imgProps>
              </a:ext>
              <a:ext uri="{28A0092B-C50C-407E-A947-70E740481C1C}">
                <a14:useLocalDpi xmlns:a14="http://schemas.microsoft.com/office/drawing/2010/main" val="0"/>
              </a:ext>
            </a:extLst>
          </a:blip>
          <a:stretch>
            <a:fillRect/>
          </a:stretch>
        </p:blipFill>
        <p:spPr>
          <a:xfrm>
            <a:off x="8671191" y="3670792"/>
            <a:ext cx="219952" cy="219700"/>
          </a:xfrm>
          <a:prstGeom prst="rect">
            <a:avLst/>
          </a:prstGeom>
        </p:spPr>
      </p:pic>
    </p:spTree>
    <p:extLst>
      <p:ext uri="{BB962C8B-B14F-4D97-AF65-F5344CB8AC3E}">
        <p14:creationId xmlns:p14="http://schemas.microsoft.com/office/powerpoint/2010/main" val="392608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FD1D91-3DCC-1246-9464-A4F5A9A50075}"/>
              </a:ext>
            </a:extLst>
          </p:cNvPr>
          <p:cNvSpPr/>
          <p:nvPr/>
        </p:nvSpPr>
        <p:spPr>
          <a:xfrm>
            <a:off x="63108" y="6321629"/>
            <a:ext cx="2297641" cy="45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Slide Number Placeholder 4">
            <a:extLst>
              <a:ext uri="{FF2B5EF4-FFF2-40B4-BE49-F238E27FC236}">
                <a16:creationId xmlns:a16="http://schemas.microsoft.com/office/drawing/2014/main" id="{E469B915-3A36-A946-A3E3-F157F3959AE3}"/>
              </a:ext>
            </a:extLst>
          </p:cNvPr>
          <p:cNvSpPr>
            <a:spLocks noGrp="1"/>
          </p:cNvSpPr>
          <p:nvPr>
            <p:ph type="sldNum" sz="quarter" idx="10"/>
          </p:nvPr>
        </p:nvSpPr>
        <p:spPr>
          <a:xfrm>
            <a:off x="11399224" y="6530543"/>
            <a:ext cx="676275" cy="223837"/>
          </a:xfrm>
        </p:spPr>
        <p:txBody>
          <a:bodyPr/>
          <a:lstStyle/>
          <a:p>
            <a:pPr>
              <a:defRPr/>
            </a:pPr>
            <a:fld id="{764873B0-7ADC-A249-94C8-C8182A96C36D}" type="slidenum">
              <a:rPr lang="en-US" smtClean="0">
                <a:latin typeface="+mn-lt"/>
              </a:rPr>
              <a:pPr>
                <a:defRPr/>
              </a:pPr>
              <a:t>5</a:t>
            </a:fld>
            <a:endParaRPr lang="en-US" dirty="0">
              <a:latin typeface="+mn-lt"/>
            </a:endParaRPr>
          </a:p>
        </p:txBody>
      </p:sp>
      <p:cxnSp>
        <p:nvCxnSpPr>
          <p:cNvPr id="40" name="Straight Arrow Connector 39">
            <a:extLst>
              <a:ext uri="{FF2B5EF4-FFF2-40B4-BE49-F238E27FC236}">
                <a16:creationId xmlns:a16="http://schemas.microsoft.com/office/drawing/2014/main" id="{FCA6FEB0-11F6-9F47-8E15-B214E7832879}"/>
              </a:ext>
            </a:extLst>
          </p:cNvPr>
          <p:cNvCxnSpPr>
            <a:cxnSpLocks/>
          </p:cNvCxnSpPr>
          <p:nvPr/>
        </p:nvCxnSpPr>
        <p:spPr>
          <a:xfrm flipH="1" flipV="1">
            <a:off x="4762412" y="1115571"/>
            <a:ext cx="7972" cy="3161610"/>
          </a:xfrm>
          <a:prstGeom prst="straightConnector1">
            <a:avLst/>
          </a:prstGeom>
          <a:ln w="9525" cap="flat" cmpd="sng" algn="ctr">
            <a:solidFill>
              <a:schemeClr val="accent3"/>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id="{E1AF4841-3375-4942-82B8-AA4F09051A9D}"/>
              </a:ext>
            </a:extLst>
          </p:cNvPr>
          <p:cNvCxnSpPr>
            <a:cxnSpLocks/>
          </p:cNvCxnSpPr>
          <p:nvPr/>
        </p:nvCxnSpPr>
        <p:spPr>
          <a:xfrm flipH="1">
            <a:off x="1737807" y="564239"/>
            <a:ext cx="52855" cy="6264019"/>
          </a:xfrm>
          <a:prstGeom prst="line">
            <a:avLst/>
          </a:prstGeom>
          <a:ln w="25400">
            <a:solidFill>
              <a:schemeClr val="bg1">
                <a:lumMod val="85000"/>
                <a:alpha val="33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07262FF-2050-864A-A8F5-A3D22B654BC8}"/>
              </a:ext>
            </a:extLst>
          </p:cNvPr>
          <p:cNvCxnSpPr>
            <a:cxnSpLocks/>
          </p:cNvCxnSpPr>
          <p:nvPr/>
        </p:nvCxnSpPr>
        <p:spPr>
          <a:xfrm>
            <a:off x="6388688" y="546319"/>
            <a:ext cx="0" cy="6281939"/>
          </a:xfrm>
          <a:prstGeom prst="line">
            <a:avLst/>
          </a:prstGeom>
          <a:ln w="25400">
            <a:solidFill>
              <a:schemeClr val="bg1">
                <a:lumMod val="85000"/>
                <a:alpha val="33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99BD9CC-CED9-BD4C-8216-E573C9590F0F}"/>
              </a:ext>
            </a:extLst>
          </p:cNvPr>
          <p:cNvCxnSpPr>
            <a:cxnSpLocks/>
          </p:cNvCxnSpPr>
          <p:nvPr/>
        </p:nvCxnSpPr>
        <p:spPr>
          <a:xfrm flipH="1">
            <a:off x="8261405" y="601008"/>
            <a:ext cx="39777" cy="6256992"/>
          </a:xfrm>
          <a:prstGeom prst="line">
            <a:avLst/>
          </a:prstGeom>
          <a:ln w="25400">
            <a:solidFill>
              <a:schemeClr val="bg1">
                <a:lumMod val="85000"/>
                <a:alpha val="33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E2DCFD2-38D3-0649-ABDB-936FDAE2AA35}"/>
              </a:ext>
            </a:extLst>
          </p:cNvPr>
          <p:cNvSpPr/>
          <p:nvPr/>
        </p:nvSpPr>
        <p:spPr>
          <a:xfrm>
            <a:off x="-9579" y="562129"/>
            <a:ext cx="12191945" cy="691636"/>
          </a:xfrm>
          <a:prstGeom prst="rect">
            <a:avLst/>
          </a:prstGeom>
          <a:solidFill>
            <a:schemeClr val="accent5">
              <a:alpha val="2902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1933" tIns="30967" rIns="61933" bIns="30967"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26" dirty="0">
                <a:solidFill>
                  <a:prstClr val="black"/>
                </a:solidFill>
              </a:rPr>
              <a:t>System Name</a:t>
            </a:r>
            <a:endParaRPr kumimoji="0" lang="en-US" sz="1626" b="0" i="0" u="none" strike="noStrike" kern="1200" cap="none" spc="0" normalizeH="0" baseline="0" noProof="0" dirty="0">
              <a:ln>
                <a:noFill/>
              </a:ln>
              <a:solidFill>
                <a:prstClr val="black"/>
              </a:solidFill>
              <a:effectLst/>
              <a:uLnTx/>
              <a:uFillTx/>
              <a:ea typeface="+mn-ea"/>
              <a:cs typeface="+mn-cs"/>
            </a:endParaRPr>
          </a:p>
        </p:txBody>
      </p:sp>
      <p:sp>
        <p:nvSpPr>
          <p:cNvPr id="45" name="Rounded Rectangle 44">
            <a:extLst>
              <a:ext uri="{FF2B5EF4-FFF2-40B4-BE49-F238E27FC236}">
                <a16:creationId xmlns:a16="http://schemas.microsoft.com/office/drawing/2014/main" id="{74F25E23-FA42-B24E-AC8A-E3BA486D588A}"/>
              </a:ext>
            </a:extLst>
          </p:cNvPr>
          <p:cNvSpPr/>
          <p:nvPr/>
        </p:nvSpPr>
        <p:spPr>
          <a:xfrm>
            <a:off x="141223" y="5509826"/>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1928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ea typeface="+mn-ea"/>
                <a:cs typeface="+mn-cs"/>
                <a:sym typeface="Arial"/>
              </a:rPr>
              <a:t>Activity</a:t>
            </a:r>
          </a:p>
        </p:txBody>
      </p:sp>
      <p:sp>
        <p:nvSpPr>
          <p:cNvPr id="47" name="Rounded Rectangle 46">
            <a:extLst>
              <a:ext uri="{FF2B5EF4-FFF2-40B4-BE49-F238E27FC236}">
                <a16:creationId xmlns:a16="http://schemas.microsoft.com/office/drawing/2014/main" id="{73058B6D-21E8-A64B-9B52-A383E4C8DCEC}"/>
              </a:ext>
            </a:extLst>
          </p:cNvPr>
          <p:cNvSpPr/>
          <p:nvPr/>
        </p:nvSpPr>
        <p:spPr>
          <a:xfrm>
            <a:off x="9095813" y="5509826"/>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chemeClr val="bg1"/>
                </a:solidFill>
                <a:sym typeface="Arial"/>
              </a:rPr>
              <a:t>Activity</a:t>
            </a:r>
          </a:p>
        </p:txBody>
      </p:sp>
      <p:sp>
        <p:nvSpPr>
          <p:cNvPr id="48" name="Rounded Rectangle 47">
            <a:extLst>
              <a:ext uri="{FF2B5EF4-FFF2-40B4-BE49-F238E27FC236}">
                <a16:creationId xmlns:a16="http://schemas.microsoft.com/office/drawing/2014/main" id="{519DFBF8-343D-5440-8E48-871B4C00FA31}"/>
              </a:ext>
            </a:extLst>
          </p:cNvPr>
          <p:cNvSpPr/>
          <p:nvPr/>
        </p:nvSpPr>
        <p:spPr>
          <a:xfrm>
            <a:off x="4360026" y="652985"/>
            <a:ext cx="588862" cy="50054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1928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ea typeface="+mn-ea"/>
                <a:cs typeface="+mn-cs"/>
                <a:sym typeface="Arial"/>
              </a:rPr>
              <a:t>Activity</a:t>
            </a:r>
          </a:p>
        </p:txBody>
      </p:sp>
      <p:cxnSp>
        <p:nvCxnSpPr>
          <p:cNvPr id="49" name="Elbow Connector 48">
            <a:extLst>
              <a:ext uri="{FF2B5EF4-FFF2-40B4-BE49-F238E27FC236}">
                <a16:creationId xmlns:a16="http://schemas.microsoft.com/office/drawing/2014/main" id="{9517FB07-932A-C94D-BA56-00EEE5248B46}"/>
              </a:ext>
            </a:extLst>
          </p:cNvPr>
          <p:cNvCxnSpPr>
            <a:cxnSpLocks/>
            <a:stCxn id="95" idx="3"/>
            <a:endCxn id="101" idx="1"/>
          </p:cNvCxnSpPr>
          <p:nvPr/>
        </p:nvCxnSpPr>
        <p:spPr>
          <a:xfrm>
            <a:off x="6213470" y="3665158"/>
            <a:ext cx="493161" cy="2204668"/>
          </a:xfrm>
          <a:prstGeom prst="bentConnector3">
            <a:avLst>
              <a:gd name="adj1" fmla="val 52377"/>
            </a:avLst>
          </a:prstGeom>
        </p:spPr>
        <p:style>
          <a:lnRef idx="1">
            <a:schemeClr val="accent1"/>
          </a:lnRef>
          <a:fillRef idx="0">
            <a:schemeClr val="accent1"/>
          </a:fillRef>
          <a:effectRef idx="0">
            <a:schemeClr val="accent1"/>
          </a:effectRef>
          <a:fontRef idx="minor">
            <a:schemeClr val="tx1"/>
          </a:fontRef>
        </p:style>
      </p:cxnSp>
      <p:sp>
        <p:nvSpPr>
          <p:cNvPr id="50" name="Rounded Rectangle 49">
            <a:extLst>
              <a:ext uri="{FF2B5EF4-FFF2-40B4-BE49-F238E27FC236}">
                <a16:creationId xmlns:a16="http://schemas.microsoft.com/office/drawing/2014/main" id="{2EF580CF-8524-5544-9DEB-D9C83705C57A}"/>
              </a:ext>
            </a:extLst>
          </p:cNvPr>
          <p:cNvSpPr/>
          <p:nvPr/>
        </p:nvSpPr>
        <p:spPr>
          <a:xfrm>
            <a:off x="8394434" y="638123"/>
            <a:ext cx="519644" cy="50054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rgbClr val="FFFFFF"/>
                </a:solidFill>
                <a:sym typeface="Arial"/>
              </a:rPr>
              <a:t>Activity</a:t>
            </a:r>
          </a:p>
        </p:txBody>
      </p:sp>
      <p:sp>
        <p:nvSpPr>
          <p:cNvPr id="51" name="Rounded Rectangle 50">
            <a:extLst>
              <a:ext uri="{FF2B5EF4-FFF2-40B4-BE49-F238E27FC236}">
                <a16:creationId xmlns:a16="http://schemas.microsoft.com/office/drawing/2014/main" id="{243B16E2-930E-0A45-A0A9-694D5B50197F}"/>
              </a:ext>
            </a:extLst>
          </p:cNvPr>
          <p:cNvSpPr/>
          <p:nvPr/>
        </p:nvSpPr>
        <p:spPr>
          <a:xfrm>
            <a:off x="9183067" y="638123"/>
            <a:ext cx="540989" cy="52110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rgbClr val="FFFFFF"/>
                </a:solidFill>
                <a:sym typeface="Arial"/>
              </a:rPr>
              <a:t>Activity</a:t>
            </a:r>
          </a:p>
        </p:txBody>
      </p:sp>
      <p:sp>
        <p:nvSpPr>
          <p:cNvPr id="54" name="Rounded Rectangle 53">
            <a:extLst>
              <a:ext uri="{FF2B5EF4-FFF2-40B4-BE49-F238E27FC236}">
                <a16:creationId xmlns:a16="http://schemas.microsoft.com/office/drawing/2014/main" id="{388CB4FA-E21C-164E-A31C-C290885E5149}"/>
              </a:ext>
            </a:extLst>
          </p:cNvPr>
          <p:cNvSpPr/>
          <p:nvPr/>
        </p:nvSpPr>
        <p:spPr>
          <a:xfrm>
            <a:off x="9892207" y="5509826"/>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chemeClr val="bg1"/>
                </a:solidFill>
                <a:sym typeface="Arial"/>
              </a:rPr>
              <a:t>Activity</a:t>
            </a:r>
          </a:p>
        </p:txBody>
      </p:sp>
      <p:sp>
        <p:nvSpPr>
          <p:cNvPr id="59" name="Rounded Rectangle 58">
            <a:extLst>
              <a:ext uri="{FF2B5EF4-FFF2-40B4-BE49-F238E27FC236}">
                <a16:creationId xmlns:a16="http://schemas.microsoft.com/office/drawing/2014/main" id="{36D4C8FC-24C3-E647-95E1-555DE1DA33F8}"/>
              </a:ext>
            </a:extLst>
          </p:cNvPr>
          <p:cNvSpPr/>
          <p:nvPr/>
        </p:nvSpPr>
        <p:spPr>
          <a:xfrm>
            <a:off x="9969272" y="638123"/>
            <a:ext cx="540989" cy="52110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rgbClr val="FFFFFF"/>
                </a:solidFill>
                <a:sym typeface="Arial"/>
              </a:rPr>
              <a:t>Activity</a:t>
            </a:r>
          </a:p>
        </p:txBody>
      </p:sp>
      <p:sp>
        <p:nvSpPr>
          <p:cNvPr id="64" name="Rounded Rectangle 63">
            <a:extLst>
              <a:ext uri="{FF2B5EF4-FFF2-40B4-BE49-F238E27FC236}">
                <a16:creationId xmlns:a16="http://schemas.microsoft.com/office/drawing/2014/main" id="{A22B520F-D972-B641-B87F-BB5FDFC92C38}"/>
              </a:ext>
            </a:extLst>
          </p:cNvPr>
          <p:cNvSpPr/>
          <p:nvPr/>
        </p:nvSpPr>
        <p:spPr>
          <a:xfrm>
            <a:off x="10688601" y="5509826"/>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chemeClr val="bg1"/>
                </a:solidFill>
                <a:sym typeface="Arial"/>
              </a:rPr>
              <a:t>Activity</a:t>
            </a:r>
          </a:p>
        </p:txBody>
      </p:sp>
      <p:sp>
        <p:nvSpPr>
          <p:cNvPr id="69" name="Rounded Rectangle 68">
            <a:extLst>
              <a:ext uri="{FF2B5EF4-FFF2-40B4-BE49-F238E27FC236}">
                <a16:creationId xmlns:a16="http://schemas.microsoft.com/office/drawing/2014/main" id="{93DCBA4A-FB1B-E747-82F5-1CFB665A7B41}"/>
              </a:ext>
            </a:extLst>
          </p:cNvPr>
          <p:cNvSpPr/>
          <p:nvPr/>
        </p:nvSpPr>
        <p:spPr>
          <a:xfrm>
            <a:off x="10758694" y="638123"/>
            <a:ext cx="540989" cy="52110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rgbClr val="FFFFFF"/>
                </a:solidFill>
                <a:sym typeface="Arial"/>
              </a:rPr>
              <a:t>Activity</a:t>
            </a:r>
          </a:p>
        </p:txBody>
      </p:sp>
      <p:sp>
        <p:nvSpPr>
          <p:cNvPr id="79" name="Rounded Rectangle 78">
            <a:extLst>
              <a:ext uri="{FF2B5EF4-FFF2-40B4-BE49-F238E27FC236}">
                <a16:creationId xmlns:a16="http://schemas.microsoft.com/office/drawing/2014/main" id="{48CB6FB3-65BC-934F-A3B2-6038B80C5EFA}"/>
              </a:ext>
            </a:extLst>
          </p:cNvPr>
          <p:cNvSpPr/>
          <p:nvPr/>
        </p:nvSpPr>
        <p:spPr>
          <a:xfrm>
            <a:off x="981881" y="5509826"/>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1928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rgbClr val="FFFFFF"/>
                </a:solidFill>
                <a:effectLst/>
                <a:uLnTx/>
                <a:uFillTx/>
                <a:ea typeface="+mn-ea"/>
                <a:cs typeface="+mn-cs"/>
                <a:sym typeface="Arial"/>
              </a:rPr>
              <a:t>Activity</a:t>
            </a:r>
          </a:p>
        </p:txBody>
      </p:sp>
      <p:sp>
        <p:nvSpPr>
          <p:cNvPr id="95" name="Rounded Rectangle 94">
            <a:extLst>
              <a:ext uri="{FF2B5EF4-FFF2-40B4-BE49-F238E27FC236}">
                <a16:creationId xmlns:a16="http://schemas.microsoft.com/office/drawing/2014/main" id="{C2EAD22B-52CD-8C4F-A833-79F0C045A80C}"/>
              </a:ext>
            </a:extLst>
          </p:cNvPr>
          <p:cNvSpPr/>
          <p:nvPr/>
        </p:nvSpPr>
        <p:spPr>
          <a:xfrm>
            <a:off x="5511255" y="3305158"/>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chemeClr val="bg1"/>
                </a:solidFill>
                <a:sym typeface="Arial"/>
              </a:rPr>
              <a:t>Activity</a:t>
            </a:r>
          </a:p>
        </p:txBody>
      </p:sp>
      <p:sp>
        <p:nvSpPr>
          <p:cNvPr id="98" name="Rounded Rectangle 97">
            <a:extLst>
              <a:ext uri="{FF2B5EF4-FFF2-40B4-BE49-F238E27FC236}">
                <a16:creationId xmlns:a16="http://schemas.microsoft.com/office/drawing/2014/main" id="{88854FAC-3171-AA47-B255-433484CD1AB4}"/>
              </a:ext>
            </a:extLst>
          </p:cNvPr>
          <p:cNvSpPr/>
          <p:nvPr/>
        </p:nvSpPr>
        <p:spPr>
          <a:xfrm>
            <a:off x="4218333" y="3305158"/>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chemeClr val="bg1"/>
                </a:solidFill>
                <a:sym typeface="Arial"/>
              </a:rPr>
              <a:t>Activity</a:t>
            </a:r>
          </a:p>
        </p:txBody>
      </p:sp>
      <p:sp>
        <p:nvSpPr>
          <p:cNvPr id="101" name="Rounded Rectangle 100">
            <a:extLst>
              <a:ext uri="{FF2B5EF4-FFF2-40B4-BE49-F238E27FC236}">
                <a16:creationId xmlns:a16="http://schemas.microsoft.com/office/drawing/2014/main" id="{BEF2914E-D53A-F24C-A591-AE370E85EF0B}"/>
              </a:ext>
            </a:extLst>
          </p:cNvPr>
          <p:cNvSpPr/>
          <p:nvPr/>
        </p:nvSpPr>
        <p:spPr>
          <a:xfrm>
            <a:off x="6706631" y="5509826"/>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chemeClr val="bg1"/>
                </a:solidFill>
                <a:sym typeface="Arial"/>
              </a:rPr>
              <a:t>Activity</a:t>
            </a:r>
          </a:p>
        </p:txBody>
      </p:sp>
      <p:sp>
        <p:nvSpPr>
          <p:cNvPr id="104" name="Rounded Rectangle 103">
            <a:extLst>
              <a:ext uri="{FF2B5EF4-FFF2-40B4-BE49-F238E27FC236}">
                <a16:creationId xmlns:a16="http://schemas.microsoft.com/office/drawing/2014/main" id="{987117AA-0F77-CB47-87BE-58FD5EAD6BB9}"/>
              </a:ext>
            </a:extLst>
          </p:cNvPr>
          <p:cNvSpPr/>
          <p:nvPr/>
        </p:nvSpPr>
        <p:spPr>
          <a:xfrm>
            <a:off x="7503025" y="5509826"/>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chemeClr val="bg1"/>
                </a:solidFill>
                <a:sym typeface="Arial"/>
              </a:rPr>
              <a:t>Activity</a:t>
            </a:r>
          </a:p>
        </p:txBody>
      </p:sp>
      <p:sp>
        <p:nvSpPr>
          <p:cNvPr id="107" name="Rounded Rectangle 106">
            <a:extLst>
              <a:ext uri="{FF2B5EF4-FFF2-40B4-BE49-F238E27FC236}">
                <a16:creationId xmlns:a16="http://schemas.microsoft.com/office/drawing/2014/main" id="{0FFF91CD-3095-0E40-AA8F-EDD3E68A5C70}"/>
              </a:ext>
            </a:extLst>
          </p:cNvPr>
          <p:cNvSpPr/>
          <p:nvPr/>
        </p:nvSpPr>
        <p:spPr>
          <a:xfrm>
            <a:off x="8299419" y="5509826"/>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chemeClr val="bg1"/>
                </a:solidFill>
                <a:sym typeface="Arial"/>
              </a:rPr>
              <a:t>Activity</a:t>
            </a:r>
          </a:p>
        </p:txBody>
      </p:sp>
      <p:grpSp>
        <p:nvGrpSpPr>
          <p:cNvPr id="111" name="Group 110">
            <a:extLst>
              <a:ext uri="{FF2B5EF4-FFF2-40B4-BE49-F238E27FC236}">
                <a16:creationId xmlns:a16="http://schemas.microsoft.com/office/drawing/2014/main" id="{8D5035FD-2B40-464F-942B-5266D08DF83E}"/>
              </a:ext>
            </a:extLst>
          </p:cNvPr>
          <p:cNvGrpSpPr/>
          <p:nvPr/>
        </p:nvGrpSpPr>
        <p:grpSpPr>
          <a:xfrm>
            <a:off x="7463039" y="5182212"/>
            <a:ext cx="296936" cy="439905"/>
            <a:chOff x="8838861" y="1100279"/>
            <a:chExt cx="486001" cy="720000"/>
          </a:xfrm>
        </p:grpSpPr>
        <p:grpSp>
          <p:nvGrpSpPr>
            <p:cNvPr id="112" name="Group 111">
              <a:extLst>
                <a:ext uri="{FF2B5EF4-FFF2-40B4-BE49-F238E27FC236}">
                  <a16:creationId xmlns:a16="http://schemas.microsoft.com/office/drawing/2014/main" id="{CA6CF146-CF96-5249-9376-43028136740A}"/>
                </a:ext>
              </a:extLst>
            </p:cNvPr>
            <p:cNvGrpSpPr>
              <a:grpSpLocks noChangeAspect="1"/>
            </p:cNvGrpSpPr>
            <p:nvPr/>
          </p:nvGrpSpPr>
          <p:grpSpPr>
            <a:xfrm>
              <a:off x="8838861" y="1100279"/>
              <a:ext cx="486001" cy="720000"/>
              <a:chOff x="755648" y="2039945"/>
              <a:chExt cx="312517" cy="429886"/>
            </a:xfrm>
            <a:solidFill>
              <a:srgbClr val="FF0000"/>
            </a:solidFill>
          </p:grpSpPr>
          <p:sp>
            <p:nvSpPr>
              <p:cNvPr id="114" name="Freeform 141">
                <a:extLst>
                  <a:ext uri="{FF2B5EF4-FFF2-40B4-BE49-F238E27FC236}">
                    <a16:creationId xmlns:a16="http://schemas.microsoft.com/office/drawing/2014/main" id="{B0F5210F-1610-1C44-8685-DC78165F72C8}"/>
                  </a:ext>
                </a:extLst>
              </p:cNvPr>
              <p:cNvSpPr>
                <a:spLocks noChangeArrowheads="1"/>
              </p:cNvSpPr>
              <p:nvPr/>
            </p:nvSpPr>
            <p:spPr bwMode="auto">
              <a:xfrm>
                <a:off x="755648" y="2039945"/>
                <a:ext cx="312517" cy="429886"/>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solidFill>
                <a:srgbClr val="FFD301"/>
              </a:solid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mn-lt"/>
                  <a:ea typeface="+mn-ea"/>
                  <a:cs typeface=""/>
                </a:endParaRPr>
              </a:p>
            </p:txBody>
          </p:sp>
          <p:sp>
            <p:nvSpPr>
              <p:cNvPr id="115" name="Freeform 142">
                <a:extLst>
                  <a:ext uri="{FF2B5EF4-FFF2-40B4-BE49-F238E27FC236}">
                    <a16:creationId xmlns:a16="http://schemas.microsoft.com/office/drawing/2014/main" id="{168C08A7-B1E4-FD41-89DC-A5FBAC34BC88}"/>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mn-lt"/>
                  <a:ea typeface="+mn-ea"/>
                  <a:cs typeface=""/>
                </a:endParaRPr>
              </a:p>
            </p:txBody>
          </p:sp>
        </p:grpSp>
        <p:pic>
          <p:nvPicPr>
            <p:cNvPr id="113" name="Picture 112">
              <a:extLst>
                <a:ext uri="{FF2B5EF4-FFF2-40B4-BE49-F238E27FC236}">
                  <a16:creationId xmlns:a16="http://schemas.microsoft.com/office/drawing/2014/main" id="{E66B7272-DC91-A04F-8329-A8F055104D98}"/>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475" b="99209" l="789" r="98896"/>
                      </a14:imgEffect>
                    </a14:imgLayer>
                  </a14:imgProps>
                </a:ext>
                <a:ext uri="{28A0092B-C50C-407E-A947-70E740481C1C}">
                  <a14:useLocalDpi xmlns:a14="http://schemas.microsoft.com/office/drawing/2010/main" val="0"/>
                </a:ext>
              </a:extLst>
            </a:blip>
            <a:stretch>
              <a:fillRect/>
            </a:stretch>
          </p:blipFill>
          <p:spPr>
            <a:xfrm>
              <a:off x="8905857" y="1164430"/>
              <a:ext cx="360000" cy="386501"/>
            </a:xfrm>
            <a:prstGeom prst="rect">
              <a:avLst/>
            </a:prstGeom>
          </p:spPr>
        </p:pic>
      </p:grpSp>
      <p:grpSp>
        <p:nvGrpSpPr>
          <p:cNvPr id="116" name="Group 115">
            <a:extLst>
              <a:ext uri="{FF2B5EF4-FFF2-40B4-BE49-F238E27FC236}">
                <a16:creationId xmlns:a16="http://schemas.microsoft.com/office/drawing/2014/main" id="{E11CB5E4-3574-FB47-8E37-83CBDE77BD75}"/>
              </a:ext>
            </a:extLst>
          </p:cNvPr>
          <p:cNvGrpSpPr/>
          <p:nvPr/>
        </p:nvGrpSpPr>
        <p:grpSpPr>
          <a:xfrm>
            <a:off x="9854717" y="5182212"/>
            <a:ext cx="296936" cy="439905"/>
            <a:chOff x="11418352" y="1100279"/>
            <a:chExt cx="486001" cy="720001"/>
          </a:xfrm>
        </p:grpSpPr>
        <p:grpSp>
          <p:nvGrpSpPr>
            <p:cNvPr id="117" name="Group 116">
              <a:extLst>
                <a:ext uri="{FF2B5EF4-FFF2-40B4-BE49-F238E27FC236}">
                  <a16:creationId xmlns:a16="http://schemas.microsoft.com/office/drawing/2014/main" id="{AC92AFF7-85D0-A741-8130-20C3CEA384FB}"/>
                </a:ext>
              </a:extLst>
            </p:cNvPr>
            <p:cNvGrpSpPr>
              <a:grpSpLocks noChangeAspect="1"/>
            </p:cNvGrpSpPr>
            <p:nvPr/>
          </p:nvGrpSpPr>
          <p:grpSpPr>
            <a:xfrm>
              <a:off x="11418352" y="1100279"/>
              <a:ext cx="486001" cy="720001"/>
              <a:chOff x="755650" y="2039946"/>
              <a:chExt cx="286251" cy="423268"/>
            </a:xfrm>
            <a:solidFill>
              <a:srgbClr val="FF0000"/>
            </a:solidFill>
          </p:grpSpPr>
          <p:sp>
            <p:nvSpPr>
              <p:cNvPr id="119" name="Freeform 141">
                <a:extLst>
                  <a:ext uri="{FF2B5EF4-FFF2-40B4-BE49-F238E27FC236}">
                    <a16:creationId xmlns:a16="http://schemas.microsoft.com/office/drawing/2014/main" id="{1DC6F6C2-BCBC-A845-8258-3310CACF071E}"/>
                  </a:ext>
                </a:extLst>
              </p:cNvPr>
              <p:cNvSpPr>
                <a:spLocks noChangeArrowheads="1"/>
              </p:cNvSpPr>
              <p:nvPr/>
            </p:nvSpPr>
            <p:spPr bwMode="auto">
              <a:xfrm>
                <a:off x="755650" y="2039946"/>
                <a:ext cx="286251" cy="423268"/>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solidFill>
                <a:srgbClr val="7030A0"/>
              </a:solid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mn-lt"/>
                  <a:ea typeface="+mn-ea"/>
                  <a:cs typeface=""/>
                </a:endParaRPr>
              </a:p>
            </p:txBody>
          </p:sp>
          <p:sp>
            <p:nvSpPr>
              <p:cNvPr id="120" name="Freeform 142">
                <a:extLst>
                  <a:ext uri="{FF2B5EF4-FFF2-40B4-BE49-F238E27FC236}">
                    <a16:creationId xmlns:a16="http://schemas.microsoft.com/office/drawing/2014/main" id="{6AD1E900-C844-074A-A889-28251093478D}"/>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mn-lt"/>
                  <a:ea typeface="+mn-ea"/>
                  <a:cs typeface=""/>
                </a:endParaRPr>
              </a:p>
            </p:txBody>
          </p:sp>
        </p:grpSp>
        <p:pic>
          <p:nvPicPr>
            <p:cNvPr id="118" name="Picture 117">
              <a:extLst>
                <a:ext uri="{FF2B5EF4-FFF2-40B4-BE49-F238E27FC236}">
                  <a16:creationId xmlns:a16="http://schemas.microsoft.com/office/drawing/2014/main" id="{ED5B9021-2F60-7241-81E8-8F7188E6174F}"/>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0" b="100000" l="0" r="99695"/>
                      </a14:imgEffect>
                    </a14:imgLayer>
                  </a14:imgProps>
                </a:ext>
                <a:ext uri="{28A0092B-C50C-407E-A947-70E740481C1C}">
                  <a14:useLocalDpi xmlns:a14="http://schemas.microsoft.com/office/drawing/2010/main" val="0"/>
                </a:ext>
              </a:extLst>
            </a:blip>
            <a:stretch>
              <a:fillRect/>
            </a:stretch>
          </p:blipFill>
          <p:spPr>
            <a:xfrm>
              <a:off x="11484248" y="1184650"/>
              <a:ext cx="360000" cy="359587"/>
            </a:xfrm>
            <a:prstGeom prst="rect">
              <a:avLst/>
            </a:prstGeom>
          </p:spPr>
        </p:pic>
      </p:grpSp>
      <p:sp>
        <p:nvSpPr>
          <p:cNvPr id="121" name="TextBox 120">
            <a:extLst>
              <a:ext uri="{FF2B5EF4-FFF2-40B4-BE49-F238E27FC236}">
                <a16:creationId xmlns:a16="http://schemas.microsoft.com/office/drawing/2014/main" id="{D0765A73-0F63-A440-B457-90462B46DEC0}"/>
              </a:ext>
            </a:extLst>
          </p:cNvPr>
          <p:cNvSpPr txBox="1"/>
          <p:nvPr/>
        </p:nvSpPr>
        <p:spPr>
          <a:xfrm>
            <a:off x="2004583" y="6249501"/>
            <a:ext cx="450815" cy="215444"/>
          </a:xfrm>
          <a:prstGeom prst="rect">
            <a:avLst/>
          </a:prstGeom>
          <a:noFill/>
        </p:spPr>
        <p:txBody>
          <a:bodyPr wrap="square" lIns="0" rIns="0" rtlCol="0" anchor="ctr">
            <a:spAutoFit/>
          </a:bodyPr>
          <a:lstStyle/>
          <a:p>
            <a:pPr marL="0" marR="0" lvl="0" indent="0" algn="l" defTabSz="619280" rtl="0" eaLnBrk="1" fontAlgn="auto" latinLnBrk="0" hangingPunct="1">
              <a:lnSpc>
                <a:spcPct val="100000"/>
              </a:lnSpc>
              <a:spcBef>
                <a:spcPts val="0"/>
              </a:spcBef>
              <a:spcAft>
                <a:spcPts val="0"/>
              </a:spcAft>
              <a:buClr>
                <a:srgbClr val="000000"/>
              </a:buClr>
              <a:buSzTx/>
              <a:buFontTx/>
              <a:buNone/>
              <a:tabLst/>
              <a:defRPr/>
            </a:pPr>
            <a:r>
              <a:rPr kumimoji="0" lang="en-US" sz="800" b="0" i="1" u="none" strike="noStrike" kern="0" cap="none" spc="0" normalizeH="0" baseline="0" noProof="0" dirty="0">
                <a:ln>
                  <a:noFill/>
                </a:ln>
                <a:solidFill>
                  <a:srgbClr val="000000"/>
                </a:solidFill>
                <a:effectLst/>
                <a:uLnTx/>
                <a:uFillTx/>
                <a:latin typeface="+mn-lt"/>
                <a:ea typeface="+mn-ea"/>
                <a:cs typeface="Arial"/>
                <a:sym typeface="Arial"/>
              </a:rPr>
              <a:t>Yes</a:t>
            </a:r>
          </a:p>
        </p:txBody>
      </p:sp>
      <p:cxnSp>
        <p:nvCxnSpPr>
          <p:cNvPr id="122" name="Straight Arrow Connector 121">
            <a:extLst>
              <a:ext uri="{FF2B5EF4-FFF2-40B4-BE49-F238E27FC236}">
                <a16:creationId xmlns:a16="http://schemas.microsoft.com/office/drawing/2014/main" id="{0973B7E2-77B7-1144-A4D4-0B48AE83D3E6}"/>
              </a:ext>
            </a:extLst>
          </p:cNvPr>
          <p:cNvCxnSpPr>
            <a:cxnSpLocks/>
            <a:stCxn id="107" idx="0"/>
            <a:endCxn id="50" idx="2"/>
          </p:cNvCxnSpPr>
          <p:nvPr/>
        </p:nvCxnSpPr>
        <p:spPr>
          <a:xfrm flipV="1">
            <a:off x="8650527" y="1138666"/>
            <a:ext cx="3729" cy="4371160"/>
          </a:xfrm>
          <a:prstGeom prst="straightConnector1">
            <a:avLst/>
          </a:prstGeom>
          <a:ln>
            <a:solidFill>
              <a:srgbClr val="7777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0353DD67-321D-FB46-B37B-FDDED2D36670}"/>
              </a:ext>
            </a:extLst>
          </p:cNvPr>
          <p:cNvCxnSpPr>
            <a:cxnSpLocks/>
            <a:stCxn id="51" idx="2"/>
            <a:endCxn id="47" idx="0"/>
          </p:cNvCxnSpPr>
          <p:nvPr/>
        </p:nvCxnSpPr>
        <p:spPr>
          <a:xfrm flipH="1">
            <a:off x="9446921" y="1159226"/>
            <a:ext cx="6641" cy="4350600"/>
          </a:xfrm>
          <a:prstGeom prst="straightConnector1">
            <a:avLst/>
          </a:prstGeom>
          <a:ln>
            <a:solidFill>
              <a:srgbClr val="7777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018BDE46-FCC3-3B43-B979-461BA1D37A51}"/>
              </a:ext>
            </a:extLst>
          </p:cNvPr>
          <p:cNvCxnSpPr>
            <a:cxnSpLocks/>
            <a:stCxn id="54" idx="0"/>
            <a:endCxn id="59" idx="2"/>
          </p:cNvCxnSpPr>
          <p:nvPr/>
        </p:nvCxnSpPr>
        <p:spPr>
          <a:xfrm flipH="1" flipV="1">
            <a:off x="10239767" y="1159226"/>
            <a:ext cx="3548" cy="4350600"/>
          </a:xfrm>
          <a:prstGeom prst="straightConnector1">
            <a:avLst/>
          </a:prstGeom>
          <a:ln>
            <a:solidFill>
              <a:srgbClr val="7777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1531D117-F3AF-C942-8DC5-BABA9F3FFE4F}"/>
              </a:ext>
            </a:extLst>
          </p:cNvPr>
          <p:cNvCxnSpPr>
            <a:cxnSpLocks/>
            <a:stCxn id="69" idx="2"/>
            <a:endCxn id="64" idx="0"/>
          </p:cNvCxnSpPr>
          <p:nvPr/>
        </p:nvCxnSpPr>
        <p:spPr>
          <a:xfrm>
            <a:off x="11029189" y="1159226"/>
            <a:ext cx="10520" cy="4350600"/>
          </a:xfrm>
          <a:prstGeom prst="straightConnector1">
            <a:avLst/>
          </a:prstGeom>
          <a:ln>
            <a:solidFill>
              <a:srgbClr val="77777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7" name="Rounded Rectangle 126">
            <a:extLst>
              <a:ext uri="{FF2B5EF4-FFF2-40B4-BE49-F238E27FC236}">
                <a16:creationId xmlns:a16="http://schemas.microsoft.com/office/drawing/2014/main" id="{2158AD7B-A9F5-A142-8A28-552277FC995C}"/>
              </a:ext>
            </a:extLst>
          </p:cNvPr>
          <p:cNvSpPr/>
          <p:nvPr/>
        </p:nvSpPr>
        <p:spPr>
          <a:xfrm>
            <a:off x="2079104" y="5509826"/>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1928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chemeClr val="bg1"/>
                </a:solidFill>
                <a:effectLst/>
                <a:uLnTx/>
                <a:uFillTx/>
                <a:ea typeface="+mn-ea"/>
                <a:cs typeface="+mn-cs"/>
                <a:sym typeface="Arial"/>
              </a:rPr>
              <a:t>Activity</a:t>
            </a:r>
          </a:p>
        </p:txBody>
      </p:sp>
      <p:sp>
        <p:nvSpPr>
          <p:cNvPr id="130" name="Rounded Rectangle 129">
            <a:extLst>
              <a:ext uri="{FF2B5EF4-FFF2-40B4-BE49-F238E27FC236}">
                <a16:creationId xmlns:a16="http://schemas.microsoft.com/office/drawing/2014/main" id="{C4694893-144D-944F-84D9-581857B19245}"/>
              </a:ext>
            </a:extLst>
          </p:cNvPr>
          <p:cNvSpPr/>
          <p:nvPr/>
        </p:nvSpPr>
        <p:spPr>
          <a:xfrm>
            <a:off x="3109529" y="5509826"/>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19280" rtl="0" eaLnBrk="1" fontAlgn="auto" latinLnBrk="0" hangingPunct="1">
              <a:lnSpc>
                <a:spcPct val="100000"/>
              </a:lnSpc>
              <a:spcBef>
                <a:spcPts val="0"/>
              </a:spcBef>
              <a:spcAft>
                <a:spcPts val="0"/>
              </a:spcAft>
              <a:buClr>
                <a:srgbClr val="000000"/>
              </a:buClr>
              <a:buSzTx/>
              <a:buFontTx/>
              <a:buNone/>
              <a:tabLst/>
              <a:defRPr/>
            </a:pPr>
            <a:r>
              <a:rPr kumimoji="0" lang="en-US" sz="1050" b="0" i="0" u="none" strike="noStrike" kern="0" cap="none" spc="0" normalizeH="0" baseline="0" noProof="0" dirty="0">
                <a:ln>
                  <a:noFill/>
                </a:ln>
                <a:solidFill>
                  <a:schemeClr val="bg1"/>
                </a:solidFill>
                <a:effectLst/>
                <a:uLnTx/>
                <a:uFillTx/>
                <a:ea typeface="+mn-ea"/>
                <a:cs typeface="+mn-cs"/>
                <a:sym typeface="Arial"/>
              </a:rPr>
              <a:t>Activity</a:t>
            </a:r>
          </a:p>
        </p:txBody>
      </p:sp>
      <p:sp>
        <p:nvSpPr>
          <p:cNvPr id="133" name="Rounded Rectangle 132">
            <a:extLst>
              <a:ext uri="{FF2B5EF4-FFF2-40B4-BE49-F238E27FC236}">
                <a16:creationId xmlns:a16="http://schemas.microsoft.com/office/drawing/2014/main" id="{C837588B-D71E-9D40-BC02-D46A1DEAD407}"/>
              </a:ext>
            </a:extLst>
          </p:cNvPr>
          <p:cNvSpPr/>
          <p:nvPr/>
        </p:nvSpPr>
        <p:spPr>
          <a:xfrm>
            <a:off x="4218333" y="4674898"/>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chemeClr val="bg1"/>
                </a:solidFill>
                <a:sym typeface="Arial"/>
              </a:rPr>
              <a:t>Activity</a:t>
            </a:r>
          </a:p>
        </p:txBody>
      </p:sp>
      <p:sp>
        <p:nvSpPr>
          <p:cNvPr id="136" name="Rounded Rectangle 135">
            <a:extLst>
              <a:ext uri="{FF2B5EF4-FFF2-40B4-BE49-F238E27FC236}">
                <a16:creationId xmlns:a16="http://schemas.microsoft.com/office/drawing/2014/main" id="{5F0853EE-F098-8449-830E-5E7CB5905274}"/>
              </a:ext>
            </a:extLst>
          </p:cNvPr>
          <p:cNvSpPr/>
          <p:nvPr/>
        </p:nvSpPr>
        <p:spPr>
          <a:xfrm>
            <a:off x="5507911" y="4674898"/>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chemeClr val="bg1"/>
                </a:solidFill>
                <a:sym typeface="Arial"/>
              </a:rPr>
              <a:t>Activity</a:t>
            </a:r>
          </a:p>
        </p:txBody>
      </p:sp>
      <p:cxnSp>
        <p:nvCxnSpPr>
          <p:cNvPr id="138" name="Straight Arrow Connector 137">
            <a:extLst>
              <a:ext uri="{FF2B5EF4-FFF2-40B4-BE49-F238E27FC236}">
                <a16:creationId xmlns:a16="http://schemas.microsoft.com/office/drawing/2014/main" id="{3EE1366B-ACF7-9843-88A0-775373607630}"/>
              </a:ext>
            </a:extLst>
          </p:cNvPr>
          <p:cNvCxnSpPr>
            <a:cxnSpLocks/>
            <a:stCxn id="45" idx="3"/>
            <a:endCxn id="79" idx="1"/>
          </p:cNvCxnSpPr>
          <p:nvPr/>
        </p:nvCxnSpPr>
        <p:spPr>
          <a:xfrm>
            <a:off x="843438" y="5869826"/>
            <a:ext cx="1384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C8582B72-4C6F-F542-881D-95AA4A2ECAED}"/>
              </a:ext>
            </a:extLst>
          </p:cNvPr>
          <p:cNvCxnSpPr>
            <a:stCxn id="127" idx="3"/>
            <a:endCxn id="130" idx="1"/>
          </p:cNvCxnSpPr>
          <p:nvPr/>
        </p:nvCxnSpPr>
        <p:spPr>
          <a:xfrm>
            <a:off x="2781319" y="5869826"/>
            <a:ext cx="328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9BB2D937-866F-094D-8C76-727FFF7F3153}"/>
              </a:ext>
            </a:extLst>
          </p:cNvPr>
          <p:cNvCxnSpPr>
            <a:cxnSpLocks/>
            <a:stCxn id="98" idx="3"/>
            <a:endCxn id="95" idx="1"/>
          </p:cNvCxnSpPr>
          <p:nvPr/>
        </p:nvCxnSpPr>
        <p:spPr>
          <a:xfrm>
            <a:off x="4920548" y="3665158"/>
            <a:ext cx="5907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67B8F00A-601C-FD41-9C48-5C21D433416B}"/>
              </a:ext>
            </a:extLst>
          </p:cNvPr>
          <p:cNvCxnSpPr>
            <a:stCxn id="133" idx="3"/>
            <a:endCxn id="136" idx="1"/>
          </p:cNvCxnSpPr>
          <p:nvPr/>
        </p:nvCxnSpPr>
        <p:spPr>
          <a:xfrm>
            <a:off x="4920548" y="5034898"/>
            <a:ext cx="5873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Elbow Connector 141">
            <a:extLst>
              <a:ext uri="{FF2B5EF4-FFF2-40B4-BE49-F238E27FC236}">
                <a16:creationId xmlns:a16="http://schemas.microsoft.com/office/drawing/2014/main" id="{2F96D22E-55D6-1C42-B2C8-6BE27DA63F12}"/>
              </a:ext>
            </a:extLst>
          </p:cNvPr>
          <p:cNvCxnSpPr>
            <a:cxnSpLocks/>
            <a:stCxn id="136" idx="3"/>
            <a:endCxn id="101" idx="1"/>
          </p:cNvCxnSpPr>
          <p:nvPr/>
        </p:nvCxnSpPr>
        <p:spPr>
          <a:xfrm>
            <a:off x="6210126" y="5034898"/>
            <a:ext cx="496505" cy="834928"/>
          </a:xfrm>
          <a:prstGeom prst="bentConnector3">
            <a:avLst>
              <a:gd name="adj1" fmla="val 535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6F1C5464-5C43-8344-9F28-19FA0EA6F128}"/>
              </a:ext>
            </a:extLst>
          </p:cNvPr>
          <p:cNvCxnSpPr>
            <a:stCxn id="101" idx="3"/>
            <a:endCxn id="104" idx="1"/>
          </p:cNvCxnSpPr>
          <p:nvPr/>
        </p:nvCxnSpPr>
        <p:spPr>
          <a:xfrm>
            <a:off x="7408846" y="5869826"/>
            <a:ext cx="94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2B340094-C8D7-9C41-809B-108DD2FFBEF2}"/>
              </a:ext>
            </a:extLst>
          </p:cNvPr>
          <p:cNvSpPr txBox="1"/>
          <p:nvPr/>
        </p:nvSpPr>
        <p:spPr>
          <a:xfrm>
            <a:off x="4887298" y="4066019"/>
            <a:ext cx="1800000" cy="21544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prstClr val="black"/>
                </a:solidFill>
                <a:effectLst/>
                <a:uLnTx/>
                <a:uFillTx/>
                <a:latin typeface="+mn-lt"/>
                <a:ea typeface="+mn-ea"/>
                <a:cs typeface="+mn-cs"/>
              </a:rPr>
              <a:t>Business Rule</a:t>
            </a:r>
            <a:endParaRPr kumimoji="0" lang="en-US" sz="1050" b="0" i="1" u="none" strike="noStrike" kern="1200" cap="none" spc="0" normalizeH="0" baseline="0" noProof="0" dirty="0">
              <a:ln>
                <a:noFill/>
              </a:ln>
              <a:solidFill>
                <a:prstClr val="black"/>
              </a:solidFill>
              <a:effectLst/>
              <a:uLnTx/>
              <a:uFillTx/>
              <a:latin typeface="+mn-lt"/>
              <a:ea typeface="+mn-ea"/>
              <a:cs typeface="+mn-cs"/>
            </a:endParaRPr>
          </a:p>
        </p:txBody>
      </p:sp>
      <p:sp>
        <p:nvSpPr>
          <p:cNvPr id="145" name="TextBox 144">
            <a:extLst>
              <a:ext uri="{FF2B5EF4-FFF2-40B4-BE49-F238E27FC236}">
                <a16:creationId xmlns:a16="http://schemas.microsoft.com/office/drawing/2014/main" id="{70E134A3-4F1C-E64C-AF78-42B384C5CB18}"/>
              </a:ext>
            </a:extLst>
          </p:cNvPr>
          <p:cNvSpPr txBox="1"/>
          <p:nvPr/>
        </p:nvSpPr>
        <p:spPr>
          <a:xfrm>
            <a:off x="4871948" y="5423375"/>
            <a:ext cx="1800000" cy="33855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prstClr val="black"/>
                </a:solidFill>
                <a:effectLst/>
                <a:uLnTx/>
                <a:uFillTx/>
                <a:latin typeface="+mn-lt"/>
                <a:ea typeface="+mn-ea"/>
                <a:cs typeface="+mn-cs"/>
              </a:rPr>
              <a:t>Business Rule</a:t>
            </a:r>
          </a:p>
        </p:txBody>
      </p:sp>
      <p:cxnSp>
        <p:nvCxnSpPr>
          <p:cNvPr id="146" name="Straight Arrow Connector 145">
            <a:extLst>
              <a:ext uri="{FF2B5EF4-FFF2-40B4-BE49-F238E27FC236}">
                <a16:creationId xmlns:a16="http://schemas.microsoft.com/office/drawing/2014/main" id="{51601158-3C78-854D-ADA0-28309EA53298}"/>
              </a:ext>
            </a:extLst>
          </p:cNvPr>
          <p:cNvCxnSpPr>
            <a:cxnSpLocks/>
            <a:stCxn id="104" idx="3"/>
            <a:endCxn id="107" idx="1"/>
          </p:cNvCxnSpPr>
          <p:nvPr/>
        </p:nvCxnSpPr>
        <p:spPr>
          <a:xfrm>
            <a:off x="8205240" y="5869826"/>
            <a:ext cx="94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0AEDB4B4-D71E-834E-8C24-2A5A96F7CE34}"/>
              </a:ext>
            </a:extLst>
          </p:cNvPr>
          <p:cNvCxnSpPr>
            <a:cxnSpLocks/>
            <a:endCxn id="51" idx="1"/>
          </p:cNvCxnSpPr>
          <p:nvPr/>
        </p:nvCxnSpPr>
        <p:spPr>
          <a:xfrm>
            <a:off x="8928146" y="898675"/>
            <a:ext cx="254921" cy="0"/>
          </a:xfrm>
          <a:prstGeom prst="straightConnector1">
            <a:avLst/>
          </a:prstGeom>
          <a:ln>
            <a:solidFill>
              <a:srgbClr val="7777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EECEE78-3BD9-BE41-BD4E-C6AC6A31C2B4}"/>
              </a:ext>
            </a:extLst>
          </p:cNvPr>
          <p:cNvCxnSpPr>
            <a:cxnSpLocks/>
            <a:stCxn id="59" idx="3"/>
            <a:endCxn id="69" idx="1"/>
          </p:cNvCxnSpPr>
          <p:nvPr/>
        </p:nvCxnSpPr>
        <p:spPr>
          <a:xfrm>
            <a:off x="10510261" y="898675"/>
            <a:ext cx="248433" cy="0"/>
          </a:xfrm>
          <a:prstGeom prst="straightConnector1">
            <a:avLst/>
          </a:prstGeom>
          <a:ln>
            <a:solidFill>
              <a:srgbClr val="777777"/>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B0B76781-CE42-5A42-A7D8-54BF3BFCB476}"/>
              </a:ext>
            </a:extLst>
          </p:cNvPr>
          <p:cNvCxnSpPr>
            <a:cxnSpLocks/>
            <a:stCxn id="47" idx="3"/>
            <a:endCxn id="54" idx="1"/>
          </p:cNvCxnSpPr>
          <p:nvPr/>
        </p:nvCxnSpPr>
        <p:spPr>
          <a:xfrm>
            <a:off x="9798028" y="5869826"/>
            <a:ext cx="94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0" name="Rounded Rectangle 149">
            <a:extLst>
              <a:ext uri="{FF2B5EF4-FFF2-40B4-BE49-F238E27FC236}">
                <a16:creationId xmlns:a16="http://schemas.microsoft.com/office/drawing/2014/main" id="{055BE21E-1363-9E4E-876D-A26A0A53D47C}"/>
              </a:ext>
            </a:extLst>
          </p:cNvPr>
          <p:cNvSpPr/>
          <p:nvPr/>
        </p:nvSpPr>
        <p:spPr>
          <a:xfrm>
            <a:off x="11484995" y="5509826"/>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chemeClr val="bg1"/>
                </a:solidFill>
                <a:sym typeface="Arial"/>
              </a:rPr>
              <a:t>Activity</a:t>
            </a:r>
          </a:p>
        </p:txBody>
      </p:sp>
      <p:sp>
        <p:nvSpPr>
          <p:cNvPr id="151" name="Rounded Rectangle 150">
            <a:extLst>
              <a:ext uri="{FF2B5EF4-FFF2-40B4-BE49-F238E27FC236}">
                <a16:creationId xmlns:a16="http://schemas.microsoft.com/office/drawing/2014/main" id="{70488EDA-09F7-F549-AEEA-18D8C724B6DC}"/>
              </a:ext>
            </a:extLst>
          </p:cNvPr>
          <p:cNvSpPr/>
          <p:nvPr/>
        </p:nvSpPr>
        <p:spPr>
          <a:xfrm>
            <a:off x="11563356" y="638123"/>
            <a:ext cx="540989" cy="52110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rgbClr val="FFFFFF"/>
                </a:solidFill>
                <a:sym typeface="Arial"/>
              </a:rPr>
              <a:t>Activity</a:t>
            </a:r>
          </a:p>
        </p:txBody>
      </p:sp>
      <p:cxnSp>
        <p:nvCxnSpPr>
          <p:cNvPr id="152" name="Straight Arrow Connector 151">
            <a:extLst>
              <a:ext uri="{FF2B5EF4-FFF2-40B4-BE49-F238E27FC236}">
                <a16:creationId xmlns:a16="http://schemas.microsoft.com/office/drawing/2014/main" id="{E2D816EC-D773-894E-BFAC-8A2B9EBD62C2}"/>
              </a:ext>
            </a:extLst>
          </p:cNvPr>
          <p:cNvCxnSpPr>
            <a:cxnSpLocks/>
            <a:stCxn id="150" idx="0"/>
            <a:endCxn id="151" idx="2"/>
          </p:cNvCxnSpPr>
          <p:nvPr/>
        </p:nvCxnSpPr>
        <p:spPr>
          <a:xfrm flipH="1" flipV="1">
            <a:off x="11833851" y="1159226"/>
            <a:ext cx="2252" cy="4350600"/>
          </a:xfrm>
          <a:prstGeom prst="straightConnector1">
            <a:avLst/>
          </a:prstGeom>
          <a:ln>
            <a:solidFill>
              <a:srgbClr val="777777"/>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4" name="Rounded Rectangle 153">
            <a:extLst>
              <a:ext uri="{FF2B5EF4-FFF2-40B4-BE49-F238E27FC236}">
                <a16:creationId xmlns:a16="http://schemas.microsoft.com/office/drawing/2014/main" id="{A60D23AB-6674-F743-8F64-94B698AA55BC}"/>
              </a:ext>
            </a:extLst>
          </p:cNvPr>
          <p:cNvSpPr/>
          <p:nvPr/>
        </p:nvSpPr>
        <p:spPr>
          <a:xfrm>
            <a:off x="5533778" y="1935418"/>
            <a:ext cx="702215" cy="72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619280" eaLnBrk="1" fontAlgn="auto" hangingPunct="1">
              <a:spcBef>
                <a:spcPts val="0"/>
              </a:spcBef>
              <a:spcAft>
                <a:spcPts val="0"/>
              </a:spcAft>
              <a:buClr>
                <a:srgbClr val="000000"/>
              </a:buClr>
              <a:defRPr/>
            </a:pPr>
            <a:r>
              <a:rPr lang="en-US" sz="1050" kern="0" dirty="0">
                <a:solidFill>
                  <a:schemeClr val="bg1"/>
                </a:solidFill>
                <a:sym typeface="Arial"/>
              </a:rPr>
              <a:t>Activity</a:t>
            </a:r>
          </a:p>
        </p:txBody>
      </p:sp>
      <p:sp>
        <p:nvSpPr>
          <p:cNvPr id="156" name="TextBox 155">
            <a:extLst>
              <a:ext uri="{FF2B5EF4-FFF2-40B4-BE49-F238E27FC236}">
                <a16:creationId xmlns:a16="http://schemas.microsoft.com/office/drawing/2014/main" id="{8FE51220-1C43-D547-B4E3-DEABCC87706B}"/>
              </a:ext>
            </a:extLst>
          </p:cNvPr>
          <p:cNvSpPr txBox="1"/>
          <p:nvPr/>
        </p:nvSpPr>
        <p:spPr>
          <a:xfrm>
            <a:off x="4795370" y="2655137"/>
            <a:ext cx="1800000" cy="21544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1" strike="noStrike" kern="1200" cap="none" spc="0" normalizeH="0" baseline="0" noProof="0" dirty="0">
                <a:ln>
                  <a:noFill/>
                </a:ln>
                <a:solidFill>
                  <a:prstClr val="black"/>
                </a:solidFill>
                <a:effectLst/>
                <a:uLnTx/>
                <a:uFillTx/>
                <a:latin typeface="+mn-lt"/>
                <a:ea typeface="+mn-ea"/>
                <a:cs typeface="+mn-cs"/>
              </a:rPr>
              <a:t>Business Rule</a:t>
            </a:r>
            <a:endParaRPr kumimoji="0" lang="en-US" sz="1050" b="0" i="1" strike="noStrike" kern="1200" cap="none" spc="0" normalizeH="0" baseline="0" noProof="0" dirty="0">
              <a:ln>
                <a:noFill/>
              </a:ln>
              <a:solidFill>
                <a:prstClr val="black"/>
              </a:solidFill>
              <a:effectLst/>
              <a:uLnTx/>
              <a:uFillTx/>
              <a:latin typeface="+mn-lt"/>
              <a:ea typeface="+mn-ea"/>
              <a:cs typeface="+mn-cs"/>
            </a:endParaRPr>
          </a:p>
        </p:txBody>
      </p:sp>
      <p:grpSp>
        <p:nvGrpSpPr>
          <p:cNvPr id="157" name="Group 156">
            <a:extLst>
              <a:ext uri="{FF2B5EF4-FFF2-40B4-BE49-F238E27FC236}">
                <a16:creationId xmlns:a16="http://schemas.microsoft.com/office/drawing/2014/main" id="{71972D18-16D5-6F44-9638-C10B15A64EBD}"/>
              </a:ext>
            </a:extLst>
          </p:cNvPr>
          <p:cNvGrpSpPr/>
          <p:nvPr/>
        </p:nvGrpSpPr>
        <p:grpSpPr>
          <a:xfrm>
            <a:off x="986322" y="5182212"/>
            <a:ext cx="296935" cy="439903"/>
            <a:chOff x="471882" y="1100279"/>
            <a:chExt cx="486000" cy="719999"/>
          </a:xfrm>
        </p:grpSpPr>
        <p:grpSp>
          <p:nvGrpSpPr>
            <p:cNvPr id="158" name="Group 157">
              <a:extLst>
                <a:ext uri="{FF2B5EF4-FFF2-40B4-BE49-F238E27FC236}">
                  <a16:creationId xmlns:a16="http://schemas.microsoft.com/office/drawing/2014/main" id="{B0B74C7B-E7FA-A948-8A3A-AD7C709ED386}"/>
                </a:ext>
              </a:extLst>
            </p:cNvPr>
            <p:cNvGrpSpPr>
              <a:grpSpLocks noChangeAspect="1"/>
            </p:cNvGrpSpPr>
            <p:nvPr/>
          </p:nvGrpSpPr>
          <p:grpSpPr>
            <a:xfrm>
              <a:off x="471882" y="1100279"/>
              <a:ext cx="486000" cy="719999"/>
              <a:chOff x="755648" y="2039945"/>
              <a:chExt cx="312517" cy="462988"/>
            </a:xfrm>
            <a:solidFill>
              <a:srgbClr val="FF0000"/>
            </a:solidFill>
          </p:grpSpPr>
          <p:sp>
            <p:nvSpPr>
              <p:cNvPr id="160" name="Freeform 141">
                <a:extLst>
                  <a:ext uri="{FF2B5EF4-FFF2-40B4-BE49-F238E27FC236}">
                    <a16:creationId xmlns:a16="http://schemas.microsoft.com/office/drawing/2014/main" id="{F9040178-027F-2E45-8EEC-08836B0C796B}"/>
                  </a:ext>
                </a:extLst>
              </p:cNvPr>
              <p:cNvSpPr>
                <a:spLocks noChangeArrowheads="1"/>
              </p:cNvSpPr>
              <p:nvPr/>
            </p:nvSpPr>
            <p:spPr bwMode="auto">
              <a:xfrm>
                <a:off x="755648" y="2039945"/>
                <a:ext cx="312517" cy="462988"/>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sp>
            <p:nvSpPr>
              <p:cNvPr id="161" name="Freeform 142">
                <a:extLst>
                  <a:ext uri="{FF2B5EF4-FFF2-40B4-BE49-F238E27FC236}">
                    <a16:creationId xmlns:a16="http://schemas.microsoft.com/office/drawing/2014/main" id="{C1D8CF24-8FA0-F549-B0F8-99E9BBC84312}"/>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grpSp>
        <p:pic>
          <p:nvPicPr>
            <p:cNvPr id="159" name="Graphic 112">
              <a:extLst>
                <a:ext uri="{FF2B5EF4-FFF2-40B4-BE49-F238E27FC236}">
                  <a16:creationId xmlns:a16="http://schemas.microsoft.com/office/drawing/2014/main" id="{48E54AC9-0959-F643-AA48-41665A48A2C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9795" y="1188929"/>
              <a:ext cx="360000" cy="360001"/>
            </a:xfrm>
            <a:prstGeom prst="rect">
              <a:avLst/>
            </a:prstGeom>
          </p:spPr>
        </p:pic>
      </p:grpSp>
      <p:grpSp>
        <p:nvGrpSpPr>
          <p:cNvPr id="162" name="Group 161">
            <a:extLst>
              <a:ext uri="{FF2B5EF4-FFF2-40B4-BE49-F238E27FC236}">
                <a16:creationId xmlns:a16="http://schemas.microsoft.com/office/drawing/2014/main" id="{8CD02B7F-CB2F-C348-A6A5-8494405EBDEA}"/>
              </a:ext>
            </a:extLst>
          </p:cNvPr>
          <p:cNvGrpSpPr/>
          <p:nvPr/>
        </p:nvGrpSpPr>
        <p:grpSpPr>
          <a:xfrm>
            <a:off x="63108" y="5182212"/>
            <a:ext cx="296935" cy="439903"/>
            <a:chOff x="471882" y="1100279"/>
            <a:chExt cx="486000" cy="719999"/>
          </a:xfrm>
        </p:grpSpPr>
        <p:grpSp>
          <p:nvGrpSpPr>
            <p:cNvPr id="163" name="Group 162">
              <a:extLst>
                <a:ext uri="{FF2B5EF4-FFF2-40B4-BE49-F238E27FC236}">
                  <a16:creationId xmlns:a16="http://schemas.microsoft.com/office/drawing/2014/main" id="{3677AFA5-A5A9-9141-8CD8-924EB0A73050}"/>
                </a:ext>
              </a:extLst>
            </p:cNvPr>
            <p:cNvGrpSpPr>
              <a:grpSpLocks noChangeAspect="1"/>
            </p:cNvGrpSpPr>
            <p:nvPr/>
          </p:nvGrpSpPr>
          <p:grpSpPr>
            <a:xfrm>
              <a:off x="471882" y="1100279"/>
              <a:ext cx="486000" cy="719999"/>
              <a:chOff x="755648" y="2039945"/>
              <a:chExt cx="312517" cy="462988"/>
            </a:xfrm>
            <a:solidFill>
              <a:srgbClr val="FF0000"/>
            </a:solidFill>
          </p:grpSpPr>
          <p:sp>
            <p:nvSpPr>
              <p:cNvPr id="165" name="Freeform 141">
                <a:extLst>
                  <a:ext uri="{FF2B5EF4-FFF2-40B4-BE49-F238E27FC236}">
                    <a16:creationId xmlns:a16="http://schemas.microsoft.com/office/drawing/2014/main" id="{5CB3ED4B-C41D-354B-8710-1AF23C1EC15F}"/>
                  </a:ext>
                </a:extLst>
              </p:cNvPr>
              <p:cNvSpPr>
                <a:spLocks noChangeArrowheads="1"/>
              </p:cNvSpPr>
              <p:nvPr/>
            </p:nvSpPr>
            <p:spPr bwMode="auto">
              <a:xfrm>
                <a:off x="755648" y="2039945"/>
                <a:ext cx="312517" cy="462988"/>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sp>
            <p:nvSpPr>
              <p:cNvPr id="166" name="Freeform 142">
                <a:extLst>
                  <a:ext uri="{FF2B5EF4-FFF2-40B4-BE49-F238E27FC236}">
                    <a16:creationId xmlns:a16="http://schemas.microsoft.com/office/drawing/2014/main" id="{E8BA4B95-750E-4445-A4A3-339E2864C94E}"/>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grpSp>
        <p:pic>
          <p:nvPicPr>
            <p:cNvPr id="164" name="Graphic 112">
              <a:extLst>
                <a:ext uri="{FF2B5EF4-FFF2-40B4-BE49-F238E27FC236}">
                  <a16:creationId xmlns:a16="http://schemas.microsoft.com/office/drawing/2014/main" id="{264207F6-95C1-8A4A-AD36-41E7B8304D6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9795" y="1188929"/>
              <a:ext cx="360000" cy="360001"/>
            </a:xfrm>
            <a:prstGeom prst="rect">
              <a:avLst/>
            </a:prstGeom>
          </p:spPr>
        </p:pic>
      </p:grpSp>
      <p:grpSp>
        <p:nvGrpSpPr>
          <p:cNvPr id="167" name="Group 166">
            <a:extLst>
              <a:ext uri="{FF2B5EF4-FFF2-40B4-BE49-F238E27FC236}">
                <a16:creationId xmlns:a16="http://schemas.microsoft.com/office/drawing/2014/main" id="{4AEA9EFF-9D6C-4D4D-A772-943DFE80AF1B}"/>
              </a:ext>
            </a:extLst>
          </p:cNvPr>
          <p:cNvGrpSpPr/>
          <p:nvPr/>
        </p:nvGrpSpPr>
        <p:grpSpPr>
          <a:xfrm>
            <a:off x="6624759" y="5182212"/>
            <a:ext cx="296935" cy="439903"/>
            <a:chOff x="471882" y="1100279"/>
            <a:chExt cx="486000" cy="719999"/>
          </a:xfrm>
        </p:grpSpPr>
        <p:grpSp>
          <p:nvGrpSpPr>
            <p:cNvPr id="168" name="Group 167">
              <a:extLst>
                <a:ext uri="{FF2B5EF4-FFF2-40B4-BE49-F238E27FC236}">
                  <a16:creationId xmlns:a16="http://schemas.microsoft.com/office/drawing/2014/main" id="{CDB20C90-0561-7B4D-97A0-794DEAD160C9}"/>
                </a:ext>
              </a:extLst>
            </p:cNvPr>
            <p:cNvGrpSpPr>
              <a:grpSpLocks noChangeAspect="1"/>
            </p:cNvGrpSpPr>
            <p:nvPr/>
          </p:nvGrpSpPr>
          <p:grpSpPr>
            <a:xfrm>
              <a:off x="471882" y="1100279"/>
              <a:ext cx="486000" cy="719999"/>
              <a:chOff x="755648" y="2039945"/>
              <a:chExt cx="312517" cy="462988"/>
            </a:xfrm>
            <a:solidFill>
              <a:srgbClr val="FF0000"/>
            </a:solidFill>
          </p:grpSpPr>
          <p:sp>
            <p:nvSpPr>
              <p:cNvPr id="170" name="Freeform 141">
                <a:extLst>
                  <a:ext uri="{FF2B5EF4-FFF2-40B4-BE49-F238E27FC236}">
                    <a16:creationId xmlns:a16="http://schemas.microsoft.com/office/drawing/2014/main" id="{81AA5FD3-08B7-B14B-980A-37B6F048BAFF}"/>
                  </a:ext>
                </a:extLst>
              </p:cNvPr>
              <p:cNvSpPr>
                <a:spLocks noChangeArrowheads="1"/>
              </p:cNvSpPr>
              <p:nvPr/>
            </p:nvSpPr>
            <p:spPr bwMode="auto">
              <a:xfrm>
                <a:off x="755648" y="2039945"/>
                <a:ext cx="312517" cy="462988"/>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sp>
            <p:nvSpPr>
              <p:cNvPr id="171" name="Freeform 142">
                <a:extLst>
                  <a:ext uri="{FF2B5EF4-FFF2-40B4-BE49-F238E27FC236}">
                    <a16:creationId xmlns:a16="http://schemas.microsoft.com/office/drawing/2014/main" id="{E65DC88E-F4AF-C349-90D0-E37A018D57AB}"/>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grpSp>
        <p:pic>
          <p:nvPicPr>
            <p:cNvPr id="169" name="Graphic 112">
              <a:extLst>
                <a:ext uri="{FF2B5EF4-FFF2-40B4-BE49-F238E27FC236}">
                  <a16:creationId xmlns:a16="http://schemas.microsoft.com/office/drawing/2014/main" id="{265F743F-4B09-0A40-A6D4-E7C36160545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9795" y="1188929"/>
              <a:ext cx="360000" cy="360001"/>
            </a:xfrm>
            <a:prstGeom prst="rect">
              <a:avLst/>
            </a:prstGeom>
          </p:spPr>
        </p:pic>
      </p:grpSp>
      <p:grpSp>
        <p:nvGrpSpPr>
          <p:cNvPr id="172" name="Group 171">
            <a:extLst>
              <a:ext uri="{FF2B5EF4-FFF2-40B4-BE49-F238E27FC236}">
                <a16:creationId xmlns:a16="http://schemas.microsoft.com/office/drawing/2014/main" id="{2E1105BF-5063-844D-BC72-6ADD812F040D}"/>
              </a:ext>
            </a:extLst>
          </p:cNvPr>
          <p:cNvGrpSpPr/>
          <p:nvPr/>
        </p:nvGrpSpPr>
        <p:grpSpPr>
          <a:xfrm>
            <a:off x="5481725" y="4378806"/>
            <a:ext cx="296935" cy="439903"/>
            <a:chOff x="471882" y="1100279"/>
            <a:chExt cx="486000" cy="719999"/>
          </a:xfrm>
        </p:grpSpPr>
        <p:grpSp>
          <p:nvGrpSpPr>
            <p:cNvPr id="173" name="Group 172">
              <a:extLst>
                <a:ext uri="{FF2B5EF4-FFF2-40B4-BE49-F238E27FC236}">
                  <a16:creationId xmlns:a16="http://schemas.microsoft.com/office/drawing/2014/main" id="{4F8B733C-2FE0-EE4F-9592-B7E3FEDA938E}"/>
                </a:ext>
              </a:extLst>
            </p:cNvPr>
            <p:cNvGrpSpPr>
              <a:grpSpLocks noChangeAspect="1"/>
            </p:cNvGrpSpPr>
            <p:nvPr/>
          </p:nvGrpSpPr>
          <p:grpSpPr>
            <a:xfrm>
              <a:off x="471882" y="1100279"/>
              <a:ext cx="486000" cy="719999"/>
              <a:chOff x="755648" y="2039945"/>
              <a:chExt cx="312517" cy="462988"/>
            </a:xfrm>
            <a:solidFill>
              <a:srgbClr val="FF0000"/>
            </a:solidFill>
          </p:grpSpPr>
          <p:sp>
            <p:nvSpPr>
              <p:cNvPr id="175" name="Freeform 141">
                <a:extLst>
                  <a:ext uri="{FF2B5EF4-FFF2-40B4-BE49-F238E27FC236}">
                    <a16:creationId xmlns:a16="http://schemas.microsoft.com/office/drawing/2014/main" id="{B8188AA4-7751-E142-B9F7-0F3108FC3CA9}"/>
                  </a:ext>
                </a:extLst>
              </p:cNvPr>
              <p:cNvSpPr>
                <a:spLocks noChangeArrowheads="1"/>
              </p:cNvSpPr>
              <p:nvPr/>
            </p:nvSpPr>
            <p:spPr bwMode="auto">
              <a:xfrm>
                <a:off x="755648" y="2039945"/>
                <a:ext cx="312517" cy="462988"/>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sp>
            <p:nvSpPr>
              <p:cNvPr id="176" name="Freeform 142">
                <a:extLst>
                  <a:ext uri="{FF2B5EF4-FFF2-40B4-BE49-F238E27FC236}">
                    <a16:creationId xmlns:a16="http://schemas.microsoft.com/office/drawing/2014/main" id="{AEB25CF6-3D52-4740-9AE0-750E21822167}"/>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grpSp>
        <p:pic>
          <p:nvPicPr>
            <p:cNvPr id="174" name="Graphic 112">
              <a:extLst>
                <a:ext uri="{FF2B5EF4-FFF2-40B4-BE49-F238E27FC236}">
                  <a16:creationId xmlns:a16="http://schemas.microsoft.com/office/drawing/2014/main" id="{BBB45B89-AB08-E845-969A-3D49EC8CF1C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9795" y="1188929"/>
              <a:ext cx="360000" cy="360001"/>
            </a:xfrm>
            <a:prstGeom prst="rect">
              <a:avLst/>
            </a:prstGeom>
          </p:spPr>
        </p:pic>
      </p:grpSp>
      <p:grpSp>
        <p:nvGrpSpPr>
          <p:cNvPr id="177" name="Group 176">
            <a:extLst>
              <a:ext uri="{FF2B5EF4-FFF2-40B4-BE49-F238E27FC236}">
                <a16:creationId xmlns:a16="http://schemas.microsoft.com/office/drawing/2014/main" id="{B08CB4DA-8E6F-7B42-BA08-7AE454CF26D1}"/>
              </a:ext>
            </a:extLst>
          </p:cNvPr>
          <p:cNvGrpSpPr/>
          <p:nvPr/>
        </p:nvGrpSpPr>
        <p:grpSpPr>
          <a:xfrm>
            <a:off x="2063814" y="5182212"/>
            <a:ext cx="296935" cy="439903"/>
            <a:chOff x="471882" y="1100279"/>
            <a:chExt cx="486000" cy="719999"/>
          </a:xfrm>
        </p:grpSpPr>
        <p:grpSp>
          <p:nvGrpSpPr>
            <p:cNvPr id="178" name="Group 177">
              <a:extLst>
                <a:ext uri="{FF2B5EF4-FFF2-40B4-BE49-F238E27FC236}">
                  <a16:creationId xmlns:a16="http://schemas.microsoft.com/office/drawing/2014/main" id="{80E1732B-A8FE-E740-A97B-E7EE3D2CDE09}"/>
                </a:ext>
              </a:extLst>
            </p:cNvPr>
            <p:cNvGrpSpPr>
              <a:grpSpLocks noChangeAspect="1"/>
            </p:cNvGrpSpPr>
            <p:nvPr/>
          </p:nvGrpSpPr>
          <p:grpSpPr>
            <a:xfrm>
              <a:off x="471882" y="1100279"/>
              <a:ext cx="486000" cy="719999"/>
              <a:chOff x="755648" y="2039945"/>
              <a:chExt cx="312517" cy="462988"/>
            </a:xfrm>
            <a:solidFill>
              <a:srgbClr val="FF0000"/>
            </a:solidFill>
          </p:grpSpPr>
          <p:sp>
            <p:nvSpPr>
              <p:cNvPr id="180" name="Freeform 141">
                <a:extLst>
                  <a:ext uri="{FF2B5EF4-FFF2-40B4-BE49-F238E27FC236}">
                    <a16:creationId xmlns:a16="http://schemas.microsoft.com/office/drawing/2014/main" id="{F2333FF8-541B-D04D-9539-A088B41665B6}"/>
                  </a:ext>
                </a:extLst>
              </p:cNvPr>
              <p:cNvSpPr>
                <a:spLocks noChangeArrowheads="1"/>
              </p:cNvSpPr>
              <p:nvPr/>
            </p:nvSpPr>
            <p:spPr bwMode="auto">
              <a:xfrm>
                <a:off x="755648" y="2039945"/>
                <a:ext cx="312517" cy="462988"/>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sp>
            <p:nvSpPr>
              <p:cNvPr id="181" name="Freeform 142">
                <a:extLst>
                  <a:ext uri="{FF2B5EF4-FFF2-40B4-BE49-F238E27FC236}">
                    <a16:creationId xmlns:a16="http://schemas.microsoft.com/office/drawing/2014/main" id="{BD1A3E52-70B0-5940-9918-6010BADE791B}"/>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grpSp>
        <p:pic>
          <p:nvPicPr>
            <p:cNvPr id="179" name="Graphic 112">
              <a:extLst>
                <a:ext uri="{FF2B5EF4-FFF2-40B4-BE49-F238E27FC236}">
                  <a16:creationId xmlns:a16="http://schemas.microsoft.com/office/drawing/2014/main" id="{B3CFA29E-673C-A846-812C-F082A8C376C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9795" y="1188929"/>
              <a:ext cx="360000" cy="360001"/>
            </a:xfrm>
            <a:prstGeom prst="rect">
              <a:avLst/>
            </a:prstGeom>
          </p:spPr>
        </p:pic>
      </p:grpSp>
      <p:grpSp>
        <p:nvGrpSpPr>
          <p:cNvPr id="182" name="Group 181">
            <a:extLst>
              <a:ext uri="{FF2B5EF4-FFF2-40B4-BE49-F238E27FC236}">
                <a16:creationId xmlns:a16="http://schemas.microsoft.com/office/drawing/2014/main" id="{92FE257A-D91E-394B-AC6D-EB191E110663}"/>
              </a:ext>
            </a:extLst>
          </p:cNvPr>
          <p:cNvGrpSpPr/>
          <p:nvPr/>
        </p:nvGrpSpPr>
        <p:grpSpPr>
          <a:xfrm>
            <a:off x="9045287" y="5182212"/>
            <a:ext cx="296935" cy="439903"/>
            <a:chOff x="471882" y="1100279"/>
            <a:chExt cx="486000" cy="719999"/>
          </a:xfrm>
        </p:grpSpPr>
        <p:grpSp>
          <p:nvGrpSpPr>
            <p:cNvPr id="183" name="Group 182">
              <a:extLst>
                <a:ext uri="{FF2B5EF4-FFF2-40B4-BE49-F238E27FC236}">
                  <a16:creationId xmlns:a16="http://schemas.microsoft.com/office/drawing/2014/main" id="{D08D4D52-AD53-A748-8AED-C305C36C38CE}"/>
                </a:ext>
              </a:extLst>
            </p:cNvPr>
            <p:cNvGrpSpPr>
              <a:grpSpLocks noChangeAspect="1"/>
            </p:cNvGrpSpPr>
            <p:nvPr/>
          </p:nvGrpSpPr>
          <p:grpSpPr>
            <a:xfrm>
              <a:off x="471882" y="1100279"/>
              <a:ext cx="486000" cy="719999"/>
              <a:chOff x="755648" y="2039945"/>
              <a:chExt cx="312517" cy="462988"/>
            </a:xfrm>
            <a:solidFill>
              <a:srgbClr val="FF0000"/>
            </a:solidFill>
          </p:grpSpPr>
          <p:sp>
            <p:nvSpPr>
              <p:cNvPr id="185" name="Freeform 141">
                <a:extLst>
                  <a:ext uri="{FF2B5EF4-FFF2-40B4-BE49-F238E27FC236}">
                    <a16:creationId xmlns:a16="http://schemas.microsoft.com/office/drawing/2014/main" id="{9B590BA6-78BB-804F-8B2F-58BCFF2A6683}"/>
                  </a:ext>
                </a:extLst>
              </p:cNvPr>
              <p:cNvSpPr>
                <a:spLocks noChangeArrowheads="1"/>
              </p:cNvSpPr>
              <p:nvPr/>
            </p:nvSpPr>
            <p:spPr bwMode="auto">
              <a:xfrm>
                <a:off x="755648" y="2039945"/>
                <a:ext cx="312517" cy="462988"/>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sp>
            <p:nvSpPr>
              <p:cNvPr id="186" name="Freeform 142">
                <a:extLst>
                  <a:ext uri="{FF2B5EF4-FFF2-40B4-BE49-F238E27FC236}">
                    <a16:creationId xmlns:a16="http://schemas.microsoft.com/office/drawing/2014/main" id="{C46E5EF7-E74A-FD48-8DE5-4D05A0750710}"/>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grpSp>
        <p:pic>
          <p:nvPicPr>
            <p:cNvPr id="184" name="Graphic 112">
              <a:extLst>
                <a:ext uri="{FF2B5EF4-FFF2-40B4-BE49-F238E27FC236}">
                  <a16:creationId xmlns:a16="http://schemas.microsoft.com/office/drawing/2014/main" id="{360F3E3E-0138-7740-8D61-070CF524AA0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9795" y="1188929"/>
              <a:ext cx="360000" cy="360001"/>
            </a:xfrm>
            <a:prstGeom prst="rect">
              <a:avLst/>
            </a:prstGeom>
          </p:spPr>
        </p:pic>
      </p:grpSp>
      <p:grpSp>
        <p:nvGrpSpPr>
          <p:cNvPr id="187" name="Group 186">
            <a:extLst>
              <a:ext uri="{FF2B5EF4-FFF2-40B4-BE49-F238E27FC236}">
                <a16:creationId xmlns:a16="http://schemas.microsoft.com/office/drawing/2014/main" id="{3695B256-CD25-1C4E-B75B-0D53A1838C85}"/>
              </a:ext>
            </a:extLst>
          </p:cNvPr>
          <p:cNvGrpSpPr/>
          <p:nvPr/>
        </p:nvGrpSpPr>
        <p:grpSpPr>
          <a:xfrm>
            <a:off x="4189009" y="2991143"/>
            <a:ext cx="296935" cy="439903"/>
            <a:chOff x="3191948" y="1100279"/>
            <a:chExt cx="486000" cy="719999"/>
          </a:xfrm>
        </p:grpSpPr>
        <p:grpSp>
          <p:nvGrpSpPr>
            <p:cNvPr id="188" name="Group 187">
              <a:extLst>
                <a:ext uri="{FF2B5EF4-FFF2-40B4-BE49-F238E27FC236}">
                  <a16:creationId xmlns:a16="http://schemas.microsoft.com/office/drawing/2014/main" id="{1B5F0668-A3E0-4643-B065-BD5CDABDBF8B}"/>
                </a:ext>
              </a:extLst>
            </p:cNvPr>
            <p:cNvGrpSpPr>
              <a:grpSpLocks noChangeAspect="1"/>
            </p:cNvGrpSpPr>
            <p:nvPr/>
          </p:nvGrpSpPr>
          <p:grpSpPr>
            <a:xfrm>
              <a:off x="3191948" y="1100279"/>
              <a:ext cx="486000" cy="719999"/>
              <a:chOff x="755649" y="2039943"/>
              <a:chExt cx="287740" cy="426282"/>
            </a:xfrm>
            <a:solidFill>
              <a:srgbClr val="FF0000"/>
            </a:solidFill>
          </p:grpSpPr>
          <p:sp>
            <p:nvSpPr>
              <p:cNvPr id="190" name="Freeform 141">
                <a:extLst>
                  <a:ext uri="{FF2B5EF4-FFF2-40B4-BE49-F238E27FC236}">
                    <a16:creationId xmlns:a16="http://schemas.microsoft.com/office/drawing/2014/main" id="{1D140382-3F9F-4049-BCE9-EA3D3EA5B34D}"/>
                  </a:ext>
                </a:extLst>
              </p:cNvPr>
              <p:cNvSpPr>
                <a:spLocks noChangeArrowheads="1"/>
              </p:cNvSpPr>
              <p:nvPr/>
            </p:nvSpPr>
            <p:spPr bwMode="auto">
              <a:xfrm>
                <a:off x="755649" y="2039943"/>
                <a:ext cx="287740" cy="426282"/>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solidFill>
                <a:srgbClr val="0070C0"/>
              </a:solid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mn-lt"/>
                  <a:ea typeface="+mn-ea"/>
                  <a:cs typeface=""/>
                </a:endParaRPr>
              </a:p>
            </p:txBody>
          </p:sp>
          <p:sp>
            <p:nvSpPr>
              <p:cNvPr id="191" name="Freeform 142">
                <a:extLst>
                  <a:ext uri="{FF2B5EF4-FFF2-40B4-BE49-F238E27FC236}">
                    <a16:creationId xmlns:a16="http://schemas.microsoft.com/office/drawing/2014/main" id="{DD2306B7-103C-AE4A-A189-D0DD876F0600}"/>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mn-lt"/>
                  <a:ea typeface="+mn-ea"/>
                  <a:cs typeface=""/>
                </a:endParaRPr>
              </a:p>
            </p:txBody>
          </p:sp>
        </p:grpSp>
        <p:pic>
          <p:nvPicPr>
            <p:cNvPr id="189" name="Picture 188">
              <a:extLst>
                <a:ext uri="{FF2B5EF4-FFF2-40B4-BE49-F238E27FC236}">
                  <a16:creationId xmlns:a16="http://schemas.microsoft.com/office/drawing/2014/main" id="{F36C798B-6783-D44E-B370-51ED7C034464}"/>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322" b="99518" l="2516" r="97956"/>
                      </a14:imgEffect>
                    </a14:imgLayer>
                  </a14:imgProps>
                </a:ext>
                <a:ext uri="{28A0092B-C50C-407E-A947-70E740481C1C}">
                  <a14:useLocalDpi xmlns:a14="http://schemas.microsoft.com/office/drawing/2010/main" val="0"/>
                </a:ext>
              </a:extLst>
            </a:blip>
            <a:stretch>
              <a:fillRect/>
            </a:stretch>
          </p:blipFill>
          <p:spPr>
            <a:xfrm flipH="1">
              <a:off x="3254923" y="1164759"/>
              <a:ext cx="368104" cy="360000"/>
            </a:xfrm>
            <a:prstGeom prst="rect">
              <a:avLst/>
            </a:prstGeom>
          </p:spPr>
        </p:pic>
      </p:grpSp>
      <p:grpSp>
        <p:nvGrpSpPr>
          <p:cNvPr id="192" name="Group 191">
            <a:extLst>
              <a:ext uri="{FF2B5EF4-FFF2-40B4-BE49-F238E27FC236}">
                <a16:creationId xmlns:a16="http://schemas.microsoft.com/office/drawing/2014/main" id="{FEEBBF26-5073-8642-B935-EFFE0F1ADAB5}"/>
              </a:ext>
            </a:extLst>
          </p:cNvPr>
          <p:cNvGrpSpPr/>
          <p:nvPr/>
        </p:nvGrpSpPr>
        <p:grpSpPr>
          <a:xfrm>
            <a:off x="5481725" y="2991143"/>
            <a:ext cx="296935" cy="439903"/>
            <a:chOff x="3191948" y="1100279"/>
            <a:chExt cx="486000" cy="719999"/>
          </a:xfrm>
        </p:grpSpPr>
        <p:grpSp>
          <p:nvGrpSpPr>
            <p:cNvPr id="193" name="Group 192">
              <a:extLst>
                <a:ext uri="{FF2B5EF4-FFF2-40B4-BE49-F238E27FC236}">
                  <a16:creationId xmlns:a16="http://schemas.microsoft.com/office/drawing/2014/main" id="{F7F5680B-6A05-6443-805E-07FED7E8A68C}"/>
                </a:ext>
              </a:extLst>
            </p:cNvPr>
            <p:cNvGrpSpPr>
              <a:grpSpLocks noChangeAspect="1"/>
            </p:cNvGrpSpPr>
            <p:nvPr/>
          </p:nvGrpSpPr>
          <p:grpSpPr>
            <a:xfrm>
              <a:off x="3191948" y="1100279"/>
              <a:ext cx="486000" cy="719999"/>
              <a:chOff x="755649" y="2039943"/>
              <a:chExt cx="287740" cy="426282"/>
            </a:xfrm>
            <a:solidFill>
              <a:srgbClr val="FF0000"/>
            </a:solidFill>
          </p:grpSpPr>
          <p:sp>
            <p:nvSpPr>
              <p:cNvPr id="195" name="Freeform 141">
                <a:extLst>
                  <a:ext uri="{FF2B5EF4-FFF2-40B4-BE49-F238E27FC236}">
                    <a16:creationId xmlns:a16="http://schemas.microsoft.com/office/drawing/2014/main" id="{CC4AD758-B962-7440-A287-B3A00125B8F2}"/>
                  </a:ext>
                </a:extLst>
              </p:cNvPr>
              <p:cNvSpPr>
                <a:spLocks noChangeArrowheads="1"/>
              </p:cNvSpPr>
              <p:nvPr/>
            </p:nvSpPr>
            <p:spPr bwMode="auto">
              <a:xfrm>
                <a:off x="755649" y="2039943"/>
                <a:ext cx="287740" cy="426282"/>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solidFill>
                <a:srgbClr val="0070C0"/>
              </a:solid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mn-lt"/>
                  <a:ea typeface="+mn-ea"/>
                  <a:cs typeface=""/>
                </a:endParaRPr>
              </a:p>
            </p:txBody>
          </p:sp>
          <p:sp>
            <p:nvSpPr>
              <p:cNvPr id="196" name="Freeform 142">
                <a:extLst>
                  <a:ext uri="{FF2B5EF4-FFF2-40B4-BE49-F238E27FC236}">
                    <a16:creationId xmlns:a16="http://schemas.microsoft.com/office/drawing/2014/main" id="{1977AA8D-0D49-7448-8FAF-33A97355ABB7}"/>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mn-lt"/>
                  <a:ea typeface="+mn-ea"/>
                  <a:cs typeface=""/>
                </a:endParaRPr>
              </a:p>
            </p:txBody>
          </p:sp>
        </p:grpSp>
        <p:pic>
          <p:nvPicPr>
            <p:cNvPr id="194" name="Picture 193">
              <a:extLst>
                <a:ext uri="{FF2B5EF4-FFF2-40B4-BE49-F238E27FC236}">
                  <a16:creationId xmlns:a16="http://schemas.microsoft.com/office/drawing/2014/main" id="{C0C9CA43-303B-B943-A346-23E0D8E67577}"/>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322" b="99518" l="2516" r="97956"/>
                      </a14:imgEffect>
                    </a14:imgLayer>
                  </a14:imgProps>
                </a:ext>
                <a:ext uri="{28A0092B-C50C-407E-A947-70E740481C1C}">
                  <a14:useLocalDpi xmlns:a14="http://schemas.microsoft.com/office/drawing/2010/main" val="0"/>
                </a:ext>
              </a:extLst>
            </a:blip>
            <a:stretch>
              <a:fillRect/>
            </a:stretch>
          </p:blipFill>
          <p:spPr>
            <a:xfrm flipH="1">
              <a:off x="3254923" y="1164759"/>
              <a:ext cx="368104" cy="360000"/>
            </a:xfrm>
            <a:prstGeom prst="rect">
              <a:avLst/>
            </a:prstGeom>
          </p:spPr>
        </p:pic>
      </p:grpSp>
      <p:grpSp>
        <p:nvGrpSpPr>
          <p:cNvPr id="197" name="Group 196">
            <a:extLst>
              <a:ext uri="{FF2B5EF4-FFF2-40B4-BE49-F238E27FC236}">
                <a16:creationId xmlns:a16="http://schemas.microsoft.com/office/drawing/2014/main" id="{66C7CE19-6C8F-6D4F-9CC7-EA429EBEEE8E}"/>
              </a:ext>
            </a:extLst>
          </p:cNvPr>
          <p:cNvGrpSpPr/>
          <p:nvPr/>
        </p:nvGrpSpPr>
        <p:grpSpPr>
          <a:xfrm>
            <a:off x="5481725" y="1631238"/>
            <a:ext cx="296935" cy="439904"/>
            <a:chOff x="6104438" y="1100279"/>
            <a:chExt cx="486000" cy="720000"/>
          </a:xfrm>
        </p:grpSpPr>
        <p:grpSp>
          <p:nvGrpSpPr>
            <p:cNvPr id="198" name="Group 197">
              <a:extLst>
                <a:ext uri="{FF2B5EF4-FFF2-40B4-BE49-F238E27FC236}">
                  <a16:creationId xmlns:a16="http://schemas.microsoft.com/office/drawing/2014/main" id="{6ABAD62B-E0C5-0242-8B0D-9D0BA97C0AB5}"/>
                </a:ext>
              </a:extLst>
            </p:cNvPr>
            <p:cNvGrpSpPr>
              <a:grpSpLocks noChangeAspect="1"/>
            </p:cNvGrpSpPr>
            <p:nvPr/>
          </p:nvGrpSpPr>
          <p:grpSpPr>
            <a:xfrm>
              <a:off x="6104438" y="1100279"/>
              <a:ext cx="486000" cy="720000"/>
              <a:chOff x="755650" y="2039946"/>
              <a:chExt cx="305287" cy="452278"/>
            </a:xfrm>
            <a:solidFill>
              <a:srgbClr val="FF0000"/>
            </a:solidFill>
          </p:grpSpPr>
          <p:sp>
            <p:nvSpPr>
              <p:cNvPr id="200" name="Freeform 141">
                <a:extLst>
                  <a:ext uri="{FF2B5EF4-FFF2-40B4-BE49-F238E27FC236}">
                    <a16:creationId xmlns:a16="http://schemas.microsoft.com/office/drawing/2014/main" id="{894CDEE9-62DE-7B4C-911E-6A8EC3DCC4AF}"/>
                  </a:ext>
                </a:extLst>
              </p:cNvPr>
              <p:cNvSpPr>
                <a:spLocks noChangeArrowheads="1"/>
              </p:cNvSpPr>
              <p:nvPr/>
            </p:nvSpPr>
            <p:spPr bwMode="auto">
              <a:xfrm>
                <a:off x="755650" y="2039946"/>
                <a:ext cx="305287" cy="452278"/>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solidFill>
                <a:srgbClr val="00B050"/>
              </a:solid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dirty="0">
                  <a:ln>
                    <a:noFill/>
                  </a:ln>
                  <a:solidFill>
                    <a:prstClr val="black"/>
                  </a:solidFill>
                  <a:effectLst/>
                  <a:uLnTx/>
                  <a:uFillTx/>
                  <a:latin typeface="+mn-lt"/>
                  <a:ea typeface="+mn-ea"/>
                  <a:cs typeface=""/>
                </a:endParaRPr>
              </a:p>
            </p:txBody>
          </p:sp>
          <p:sp>
            <p:nvSpPr>
              <p:cNvPr id="201" name="Freeform 142">
                <a:extLst>
                  <a:ext uri="{FF2B5EF4-FFF2-40B4-BE49-F238E27FC236}">
                    <a16:creationId xmlns:a16="http://schemas.microsoft.com/office/drawing/2014/main" id="{4CA82146-B5CD-C943-BC17-DE939EB58221}"/>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dirty="0">
                  <a:ln>
                    <a:noFill/>
                  </a:ln>
                  <a:solidFill>
                    <a:prstClr val="black"/>
                  </a:solidFill>
                  <a:effectLst/>
                  <a:uLnTx/>
                  <a:uFillTx/>
                  <a:latin typeface="+mn-lt"/>
                  <a:ea typeface="+mn-ea"/>
                  <a:cs typeface=""/>
                </a:endParaRPr>
              </a:p>
            </p:txBody>
          </p:sp>
        </p:grpSp>
        <p:pic>
          <p:nvPicPr>
            <p:cNvPr id="199" name="Picture 198">
              <a:extLst>
                <a:ext uri="{FF2B5EF4-FFF2-40B4-BE49-F238E27FC236}">
                  <a16:creationId xmlns:a16="http://schemas.microsoft.com/office/drawing/2014/main" id="{6B70B333-7DCA-2F46-A641-C98ECD59186B}"/>
                </a:ext>
              </a:extLst>
            </p:cNvPr>
            <p:cNvPicPr>
              <a:picLocks noChangeAspect="1"/>
            </p:cNvPicPr>
            <p:nvPr/>
          </p:nvPicPr>
          <p:blipFill>
            <a:blip r:embed="rId11" cstate="hqprint">
              <a:extLst>
                <a:ext uri="{BEBA8EAE-BF5A-486C-A8C5-ECC9F3942E4B}">
                  <a14:imgProps xmlns:a14="http://schemas.microsoft.com/office/drawing/2010/main">
                    <a14:imgLayer r:embed="rId12">
                      <a14:imgEffect>
                        <a14:backgroundRemoval t="0" b="99035" l="0" r="100000"/>
                      </a14:imgEffect>
                    </a14:imgLayer>
                  </a14:imgProps>
                </a:ext>
                <a:ext uri="{28A0092B-C50C-407E-A947-70E740481C1C}">
                  <a14:useLocalDpi xmlns:a14="http://schemas.microsoft.com/office/drawing/2010/main" val="0"/>
                </a:ext>
              </a:extLst>
            </a:blip>
            <a:stretch>
              <a:fillRect/>
            </a:stretch>
          </p:blipFill>
          <p:spPr>
            <a:xfrm>
              <a:off x="6174850" y="1171047"/>
              <a:ext cx="360000" cy="349876"/>
            </a:xfrm>
            <a:prstGeom prst="rect">
              <a:avLst/>
            </a:prstGeom>
          </p:spPr>
        </p:pic>
      </p:grpSp>
      <p:grpSp>
        <p:nvGrpSpPr>
          <p:cNvPr id="202" name="Group 201">
            <a:extLst>
              <a:ext uri="{FF2B5EF4-FFF2-40B4-BE49-F238E27FC236}">
                <a16:creationId xmlns:a16="http://schemas.microsoft.com/office/drawing/2014/main" id="{365F9840-BAE5-3E46-89C8-BBE6F81E6A94}"/>
              </a:ext>
            </a:extLst>
          </p:cNvPr>
          <p:cNvGrpSpPr/>
          <p:nvPr/>
        </p:nvGrpSpPr>
        <p:grpSpPr>
          <a:xfrm>
            <a:off x="48846" y="2519705"/>
            <a:ext cx="1635505" cy="2494699"/>
            <a:chOff x="53636" y="1128027"/>
            <a:chExt cx="1635505" cy="2494699"/>
          </a:xfrm>
        </p:grpSpPr>
        <p:grpSp>
          <p:nvGrpSpPr>
            <p:cNvPr id="203" name="Group 202">
              <a:extLst>
                <a:ext uri="{FF2B5EF4-FFF2-40B4-BE49-F238E27FC236}">
                  <a16:creationId xmlns:a16="http://schemas.microsoft.com/office/drawing/2014/main" id="{5632BBF7-12F9-2549-93F4-E84911343568}"/>
                </a:ext>
              </a:extLst>
            </p:cNvPr>
            <p:cNvGrpSpPr/>
            <p:nvPr/>
          </p:nvGrpSpPr>
          <p:grpSpPr>
            <a:xfrm>
              <a:off x="140423" y="1181921"/>
              <a:ext cx="296935" cy="439903"/>
              <a:chOff x="471882" y="1100279"/>
              <a:chExt cx="486000" cy="719999"/>
            </a:xfrm>
          </p:grpSpPr>
          <p:grpSp>
            <p:nvGrpSpPr>
              <p:cNvPr id="230" name="Group 229">
                <a:extLst>
                  <a:ext uri="{FF2B5EF4-FFF2-40B4-BE49-F238E27FC236}">
                    <a16:creationId xmlns:a16="http://schemas.microsoft.com/office/drawing/2014/main" id="{188208BF-6C0C-184A-B835-DAE06BED33EB}"/>
                  </a:ext>
                </a:extLst>
              </p:cNvPr>
              <p:cNvGrpSpPr>
                <a:grpSpLocks noChangeAspect="1"/>
              </p:cNvGrpSpPr>
              <p:nvPr/>
            </p:nvGrpSpPr>
            <p:grpSpPr>
              <a:xfrm>
                <a:off x="471882" y="1100279"/>
                <a:ext cx="486000" cy="719999"/>
                <a:chOff x="755648" y="2039945"/>
                <a:chExt cx="312517" cy="462988"/>
              </a:xfrm>
              <a:solidFill>
                <a:srgbClr val="FF0000"/>
              </a:solidFill>
            </p:grpSpPr>
            <p:sp>
              <p:nvSpPr>
                <p:cNvPr id="232" name="Freeform 141">
                  <a:extLst>
                    <a:ext uri="{FF2B5EF4-FFF2-40B4-BE49-F238E27FC236}">
                      <a16:creationId xmlns:a16="http://schemas.microsoft.com/office/drawing/2014/main" id="{B05F5A22-1129-B944-A6B4-0A33AD9D7E87}"/>
                    </a:ext>
                  </a:extLst>
                </p:cNvPr>
                <p:cNvSpPr>
                  <a:spLocks noChangeArrowheads="1"/>
                </p:cNvSpPr>
                <p:nvPr/>
              </p:nvSpPr>
              <p:spPr bwMode="auto">
                <a:xfrm>
                  <a:off x="755648" y="2039945"/>
                  <a:ext cx="312517" cy="462988"/>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sp>
              <p:nvSpPr>
                <p:cNvPr id="233" name="Freeform 142">
                  <a:extLst>
                    <a:ext uri="{FF2B5EF4-FFF2-40B4-BE49-F238E27FC236}">
                      <a16:creationId xmlns:a16="http://schemas.microsoft.com/office/drawing/2014/main" id="{43425DDD-073D-8B40-8733-2B692215FF1D}"/>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grpSp>
          <p:pic>
            <p:nvPicPr>
              <p:cNvPr id="231" name="Graphic 112">
                <a:extLst>
                  <a:ext uri="{FF2B5EF4-FFF2-40B4-BE49-F238E27FC236}">
                    <a16:creationId xmlns:a16="http://schemas.microsoft.com/office/drawing/2014/main" id="{C7FF0C55-3294-A840-8496-F9D6A2CF9EA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9795" y="1188929"/>
                <a:ext cx="360000" cy="360001"/>
              </a:xfrm>
              <a:prstGeom prst="rect">
                <a:avLst/>
              </a:prstGeom>
            </p:spPr>
          </p:pic>
        </p:grpSp>
        <p:grpSp>
          <p:nvGrpSpPr>
            <p:cNvPr id="204" name="Group 203">
              <a:extLst>
                <a:ext uri="{FF2B5EF4-FFF2-40B4-BE49-F238E27FC236}">
                  <a16:creationId xmlns:a16="http://schemas.microsoft.com/office/drawing/2014/main" id="{40B79E73-AE61-604B-B9D4-389BE8091E7B}"/>
                </a:ext>
              </a:extLst>
            </p:cNvPr>
            <p:cNvGrpSpPr/>
            <p:nvPr/>
          </p:nvGrpSpPr>
          <p:grpSpPr>
            <a:xfrm>
              <a:off x="140423" y="2146351"/>
              <a:ext cx="296935" cy="439904"/>
              <a:chOff x="6104438" y="1100279"/>
              <a:chExt cx="486000" cy="720000"/>
            </a:xfrm>
          </p:grpSpPr>
          <p:grpSp>
            <p:nvGrpSpPr>
              <p:cNvPr id="226" name="Group 225">
                <a:extLst>
                  <a:ext uri="{FF2B5EF4-FFF2-40B4-BE49-F238E27FC236}">
                    <a16:creationId xmlns:a16="http://schemas.microsoft.com/office/drawing/2014/main" id="{6AB71B41-B4A6-B644-A20D-285C8DFAF658}"/>
                  </a:ext>
                </a:extLst>
              </p:cNvPr>
              <p:cNvGrpSpPr>
                <a:grpSpLocks noChangeAspect="1"/>
              </p:cNvGrpSpPr>
              <p:nvPr/>
            </p:nvGrpSpPr>
            <p:grpSpPr>
              <a:xfrm>
                <a:off x="6104438" y="1100279"/>
                <a:ext cx="486000" cy="720000"/>
                <a:chOff x="755650" y="2039946"/>
                <a:chExt cx="305287" cy="452278"/>
              </a:xfrm>
              <a:solidFill>
                <a:srgbClr val="FF0000"/>
              </a:solidFill>
            </p:grpSpPr>
            <p:sp>
              <p:nvSpPr>
                <p:cNvPr id="228" name="Freeform 141">
                  <a:extLst>
                    <a:ext uri="{FF2B5EF4-FFF2-40B4-BE49-F238E27FC236}">
                      <a16:creationId xmlns:a16="http://schemas.microsoft.com/office/drawing/2014/main" id="{0F7D07EA-A12F-8344-880B-BB24A8136A8F}"/>
                    </a:ext>
                  </a:extLst>
                </p:cNvPr>
                <p:cNvSpPr>
                  <a:spLocks noChangeArrowheads="1"/>
                </p:cNvSpPr>
                <p:nvPr/>
              </p:nvSpPr>
              <p:spPr bwMode="auto">
                <a:xfrm>
                  <a:off x="755650" y="2039946"/>
                  <a:ext cx="305287" cy="452278"/>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solidFill>
                  <a:srgbClr val="00B050"/>
                </a:solid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dirty="0">
                    <a:ln>
                      <a:noFill/>
                    </a:ln>
                    <a:solidFill>
                      <a:prstClr val="black"/>
                    </a:solidFill>
                    <a:effectLst/>
                    <a:uLnTx/>
                    <a:uFillTx/>
                    <a:latin typeface="+mn-lt"/>
                    <a:ea typeface="+mn-ea"/>
                    <a:cs typeface=""/>
                  </a:endParaRPr>
                </a:p>
              </p:txBody>
            </p:sp>
            <p:sp>
              <p:nvSpPr>
                <p:cNvPr id="229" name="Freeform 142">
                  <a:extLst>
                    <a:ext uri="{FF2B5EF4-FFF2-40B4-BE49-F238E27FC236}">
                      <a16:creationId xmlns:a16="http://schemas.microsoft.com/office/drawing/2014/main" id="{47ADB37E-6A94-E34A-AE0F-2DD939FECABA}"/>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dirty="0">
                    <a:ln>
                      <a:noFill/>
                    </a:ln>
                    <a:solidFill>
                      <a:prstClr val="black"/>
                    </a:solidFill>
                    <a:effectLst/>
                    <a:uLnTx/>
                    <a:uFillTx/>
                    <a:latin typeface="+mn-lt"/>
                    <a:ea typeface="+mn-ea"/>
                    <a:cs typeface=""/>
                  </a:endParaRPr>
                </a:p>
              </p:txBody>
            </p:sp>
          </p:grpSp>
          <p:pic>
            <p:nvPicPr>
              <p:cNvPr id="227" name="Picture 226">
                <a:extLst>
                  <a:ext uri="{FF2B5EF4-FFF2-40B4-BE49-F238E27FC236}">
                    <a16:creationId xmlns:a16="http://schemas.microsoft.com/office/drawing/2014/main" id="{27BB9C5F-ECDE-C045-865A-DE08041D0DD8}"/>
                  </a:ext>
                </a:extLst>
              </p:cNvPr>
              <p:cNvPicPr>
                <a:picLocks noChangeAspect="1"/>
              </p:cNvPicPr>
              <p:nvPr/>
            </p:nvPicPr>
            <p:blipFill>
              <a:blip r:embed="rId11" cstate="hqprint">
                <a:extLst>
                  <a:ext uri="{BEBA8EAE-BF5A-486C-A8C5-ECC9F3942E4B}">
                    <a14:imgProps xmlns:a14="http://schemas.microsoft.com/office/drawing/2010/main">
                      <a14:imgLayer r:embed="rId12">
                        <a14:imgEffect>
                          <a14:backgroundRemoval t="0" b="99035" l="0" r="100000"/>
                        </a14:imgEffect>
                      </a14:imgLayer>
                    </a14:imgProps>
                  </a:ext>
                  <a:ext uri="{28A0092B-C50C-407E-A947-70E740481C1C}">
                    <a14:useLocalDpi xmlns:a14="http://schemas.microsoft.com/office/drawing/2010/main" val="0"/>
                  </a:ext>
                </a:extLst>
              </a:blip>
              <a:stretch>
                <a:fillRect/>
              </a:stretch>
            </p:blipFill>
            <p:spPr>
              <a:xfrm>
                <a:off x="6174850" y="1171047"/>
                <a:ext cx="360000" cy="349876"/>
              </a:xfrm>
              <a:prstGeom prst="rect">
                <a:avLst/>
              </a:prstGeom>
            </p:spPr>
          </p:pic>
        </p:grpSp>
        <p:grpSp>
          <p:nvGrpSpPr>
            <p:cNvPr id="205" name="Group 204">
              <a:extLst>
                <a:ext uri="{FF2B5EF4-FFF2-40B4-BE49-F238E27FC236}">
                  <a16:creationId xmlns:a16="http://schemas.microsoft.com/office/drawing/2014/main" id="{2AC795D7-02C6-F44F-848E-BB0F269FA3BA}"/>
                </a:ext>
              </a:extLst>
            </p:cNvPr>
            <p:cNvGrpSpPr/>
            <p:nvPr/>
          </p:nvGrpSpPr>
          <p:grpSpPr>
            <a:xfrm>
              <a:off x="140423" y="2628566"/>
              <a:ext cx="296935" cy="439903"/>
              <a:chOff x="3191948" y="1100279"/>
              <a:chExt cx="486000" cy="719999"/>
            </a:xfrm>
          </p:grpSpPr>
          <p:grpSp>
            <p:nvGrpSpPr>
              <p:cNvPr id="222" name="Group 221">
                <a:extLst>
                  <a:ext uri="{FF2B5EF4-FFF2-40B4-BE49-F238E27FC236}">
                    <a16:creationId xmlns:a16="http://schemas.microsoft.com/office/drawing/2014/main" id="{D6C6B20C-3E01-C744-B84B-4E20700B0E75}"/>
                  </a:ext>
                </a:extLst>
              </p:cNvPr>
              <p:cNvGrpSpPr>
                <a:grpSpLocks noChangeAspect="1"/>
              </p:cNvGrpSpPr>
              <p:nvPr/>
            </p:nvGrpSpPr>
            <p:grpSpPr>
              <a:xfrm>
                <a:off x="3191948" y="1100279"/>
                <a:ext cx="486000" cy="719999"/>
                <a:chOff x="755649" y="2039943"/>
                <a:chExt cx="287740" cy="426282"/>
              </a:xfrm>
              <a:solidFill>
                <a:srgbClr val="FF0000"/>
              </a:solidFill>
            </p:grpSpPr>
            <p:sp>
              <p:nvSpPr>
                <p:cNvPr id="224" name="Freeform 141">
                  <a:extLst>
                    <a:ext uri="{FF2B5EF4-FFF2-40B4-BE49-F238E27FC236}">
                      <a16:creationId xmlns:a16="http://schemas.microsoft.com/office/drawing/2014/main" id="{7652E6B4-3B6C-4745-882F-6C3F898F9693}"/>
                    </a:ext>
                  </a:extLst>
                </p:cNvPr>
                <p:cNvSpPr>
                  <a:spLocks noChangeArrowheads="1"/>
                </p:cNvSpPr>
                <p:nvPr/>
              </p:nvSpPr>
              <p:spPr bwMode="auto">
                <a:xfrm>
                  <a:off x="755649" y="2039943"/>
                  <a:ext cx="287740" cy="426282"/>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solidFill>
                  <a:srgbClr val="0070C0"/>
                </a:solid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mn-lt"/>
                    <a:ea typeface="+mn-ea"/>
                    <a:cs typeface=""/>
                  </a:endParaRPr>
                </a:p>
              </p:txBody>
            </p:sp>
            <p:sp>
              <p:nvSpPr>
                <p:cNvPr id="225" name="Freeform 142">
                  <a:extLst>
                    <a:ext uri="{FF2B5EF4-FFF2-40B4-BE49-F238E27FC236}">
                      <a16:creationId xmlns:a16="http://schemas.microsoft.com/office/drawing/2014/main" id="{1BA9E251-2A24-D14A-B261-E75EEDFC04BA}"/>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mn-lt"/>
                    <a:ea typeface="+mn-ea"/>
                    <a:cs typeface=""/>
                  </a:endParaRPr>
                </a:p>
              </p:txBody>
            </p:sp>
          </p:grpSp>
          <p:pic>
            <p:nvPicPr>
              <p:cNvPr id="223" name="Picture 222">
                <a:extLst>
                  <a:ext uri="{FF2B5EF4-FFF2-40B4-BE49-F238E27FC236}">
                    <a16:creationId xmlns:a16="http://schemas.microsoft.com/office/drawing/2014/main" id="{C2080252-39F3-6D4B-8367-8689BA64C304}"/>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322" b="99518" l="2516" r="97956"/>
                        </a14:imgEffect>
                      </a14:imgLayer>
                    </a14:imgProps>
                  </a:ext>
                  <a:ext uri="{28A0092B-C50C-407E-A947-70E740481C1C}">
                    <a14:useLocalDpi xmlns:a14="http://schemas.microsoft.com/office/drawing/2010/main" val="0"/>
                  </a:ext>
                </a:extLst>
              </a:blip>
              <a:stretch>
                <a:fillRect/>
              </a:stretch>
            </p:blipFill>
            <p:spPr>
              <a:xfrm flipH="1">
                <a:off x="3254923" y="1164759"/>
                <a:ext cx="368104" cy="360000"/>
              </a:xfrm>
              <a:prstGeom prst="rect">
                <a:avLst/>
              </a:prstGeom>
            </p:spPr>
          </p:pic>
        </p:grpSp>
        <p:grpSp>
          <p:nvGrpSpPr>
            <p:cNvPr id="206" name="Group 205">
              <a:extLst>
                <a:ext uri="{FF2B5EF4-FFF2-40B4-BE49-F238E27FC236}">
                  <a16:creationId xmlns:a16="http://schemas.microsoft.com/office/drawing/2014/main" id="{573E46AD-040E-4547-AC02-6086F60E2DD7}"/>
                </a:ext>
              </a:extLst>
            </p:cNvPr>
            <p:cNvGrpSpPr/>
            <p:nvPr/>
          </p:nvGrpSpPr>
          <p:grpSpPr>
            <a:xfrm>
              <a:off x="140422" y="1664135"/>
              <a:ext cx="296936" cy="439905"/>
              <a:chOff x="8838861" y="1100279"/>
              <a:chExt cx="486001" cy="720000"/>
            </a:xfrm>
          </p:grpSpPr>
          <p:grpSp>
            <p:nvGrpSpPr>
              <p:cNvPr id="218" name="Group 217">
                <a:extLst>
                  <a:ext uri="{FF2B5EF4-FFF2-40B4-BE49-F238E27FC236}">
                    <a16:creationId xmlns:a16="http://schemas.microsoft.com/office/drawing/2014/main" id="{FD788693-9FCA-0A42-BB7F-FA225DD3ECF1}"/>
                  </a:ext>
                </a:extLst>
              </p:cNvPr>
              <p:cNvGrpSpPr>
                <a:grpSpLocks noChangeAspect="1"/>
              </p:cNvGrpSpPr>
              <p:nvPr/>
            </p:nvGrpSpPr>
            <p:grpSpPr>
              <a:xfrm>
                <a:off x="8838861" y="1100279"/>
                <a:ext cx="486001" cy="720000"/>
                <a:chOff x="755648" y="2039945"/>
                <a:chExt cx="312517" cy="429886"/>
              </a:xfrm>
              <a:solidFill>
                <a:srgbClr val="FF0000"/>
              </a:solidFill>
            </p:grpSpPr>
            <p:sp>
              <p:nvSpPr>
                <p:cNvPr id="220" name="Freeform 141">
                  <a:extLst>
                    <a:ext uri="{FF2B5EF4-FFF2-40B4-BE49-F238E27FC236}">
                      <a16:creationId xmlns:a16="http://schemas.microsoft.com/office/drawing/2014/main" id="{44B21880-95D9-6A4B-A56C-A82DDAFBD032}"/>
                    </a:ext>
                  </a:extLst>
                </p:cNvPr>
                <p:cNvSpPr>
                  <a:spLocks noChangeArrowheads="1"/>
                </p:cNvSpPr>
                <p:nvPr/>
              </p:nvSpPr>
              <p:spPr bwMode="auto">
                <a:xfrm>
                  <a:off x="755648" y="2039945"/>
                  <a:ext cx="312517" cy="429886"/>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solidFill>
                  <a:srgbClr val="FFD301"/>
                </a:solid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mn-lt"/>
                    <a:ea typeface="+mn-ea"/>
                    <a:cs typeface=""/>
                  </a:endParaRPr>
                </a:p>
              </p:txBody>
            </p:sp>
            <p:sp>
              <p:nvSpPr>
                <p:cNvPr id="221" name="Freeform 142">
                  <a:extLst>
                    <a:ext uri="{FF2B5EF4-FFF2-40B4-BE49-F238E27FC236}">
                      <a16:creationId xmlns:a16="http://schemas.microsoft.com/office/drawing/2014/main" id="{325E1BF5-FC9D-314A-B9CA-53EDCA39EECD}"/>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mn-lt"/>
                    <a:ea typeface="+mn-ea"/>
                    <a:cs typeface=""/>
                  </a:endParaRPr>
                </a:p>
              </p:txBody>
            </p:sp>
          </p:grpSp>
          <p:pic>
            <p:nvPicPr>
              <p:cNvPr id="219" name="Picture 218">
                <a:extLst>
                  <a:ext uri="{FF2B5EF4-FFF2-40B4-BE49-F238E27FC236}">
                    <a16:creationId xmlns:a16="http://schemas.microsoft.com/office/drawing/2014/main" id="{24BAE313-CFB9-2044-A606-1F31EECF268E}"/>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475" b="99209" l="789" r="98896"/>
                        </a14:imgEffect>
                      </a14:imgLayer>
                    </a14:imgProps>
                  </a:ext>
                  <a:ext uri="{28A0092B-C50C-407E-A947-70E740481C1C}">
                    <a14:useLocalDpi xmlns:a14="http://schemas.microsoft.com/office/drawing/2010/main" val="0"/>
                  </a:ext>
                </a:extLst>
              </a:blip>
              <a:stretch>
                <a:fillRect/>
              </a:stretch>
            </p:blipFill>
            <p:spPr>
              <a:xfrm>
                <a:off x="8905857" y="1164430"/>
                <a:ext cx="360000" cy="386501"/>
              </a:xfrm>
              <a:prstGeom prst="rect">
                <a:avLst/>
              </a:prstGeom>
            </p:spPr>
          </p:pic>
        </p:grpSp>
        <p:grpSp>
          <p:nvGrpSpPr>
            <p:cNvPr id="207" name="Group 206">
              <a:extLst>
                <a:ext uri="{FF2B5EF4-FFF2-40B4-BE49-F238E27FC236}">
                  <a16:creationId xmlns:a16="http://schemas.microsoft.com/office/drawing/2014/main" id="{018030E7-7E9B-1F45-9721-EF431785234F}"/>
                </a:ext>
              </a:extLst>
            </p:cNvPr>
            <p:cNvGrpSpPr/>
            <p:nvPr/>
          </p:nvGrpSpPr>
          <p:grpSpPr>
            <a:xfrm>
              <a:off x="140422" y="3110780"/>
              <a:ext cx="296936" cy="439905"/>
              <a:chOff x="11418352" y="1100279"/>
              <a:chExt cx="486001" cy="720001"/>
            </a:xfrm>
          </p:grpSpPr>
          <p:grpSp>
            <p:nvGrpSpPr>
              <p:cNvPr id="214" name="Group 213">
                <a:extLst>
                  <a:ext uri="{FF2B5EF4-FFF2-40B4-BE49-F238E27FC236}">
                    <a16:creationId xmlns:a16="http://schemas.microsoft.com/office/drawing/2014/main" id="{9F139F44-763A-274E-8DF4-888868E7E941}"/>
                  </a:ext>
                </a:extLst>
              </p:cNvPr>
              <p:cNvGrpSpPr>
                <a:grpSpLocks noChangeAspect="1"/>
              </p:cNvGrpSpPr>
              <p:nvPr/>
            </p:nvGrpSpPr>
            <p:grpSpPr>
              <a:xfrm>
                <a:off x="11418352" y="1100279"/>
                <a:ext cx="486001" cy="720001"/>
                <a:chOff x="755650" y="2039946"/>
                <a:chExt cx="286251" cy="423268"/>
              </a:xfrm>
              <a:solidFill>
                <a:srgbClr val="FF0000"/>
              </a:solidFill>
            </p:grpSpPr>
            <p:sp>
              <p:nvSpPr>
                <p:cNvPr id="216" name="Freeform 141">
                  <a:extLst>
                    <a:ext uri="{FF2B5EF4-FFF2-40B4-BE49-F238E27FC236}">
                      <a16:creationId xmlns:a16="http://schemas.microsoft.com/office/drawing/2014/main" id="{08CD87BA-E991-CD40-BA40-A628EF3711F2}"/>
                    </a:ext>
                  </a:extLst>
                </p:cNvPr>
                <p:cNvSpPr>
                  <a:spLocks noChangeArrowheads="1"/>
                </p:cNvSpPr>
                <p:nvPr/>
              </p:nvSpPr>
              <p:spPr bwMode="auto">
                <a:xfrm>
                  <a:off x="755650" y="2039946"/>
                  <a:ext cx="286251" cy="423268"/>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solidFill>
                  <a:srgbClr val="7030A0"/>
                </a:solid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mn-lt"/>
                    <a:ea typeface="+mn-ea"/>
                    <a:cs typeface=""/>
                  </a:endParaRPr>
                </a:p>
              </p:txBody>
            </p:sp>
            <p:sp>
              <p:nvSpPr>
                <p:cNvPr id="217" name="Freeform 142">
                  <a:extLst>
                    <a:ext uri="{FF2B5EF4-FFF2-40B4-BE49-F238E27FC236}">
                      <a16:creationId xmlns:a16="http://schemas.microsoft.com/office/drawing/2014/main" id="{A6232F60-5298-EE4D-A43C-166A0B099395}"/>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black"/>
                    </a:solidFill>
                    <a:effectLst/>
                    <a:uLnTx/>
                    <a:uFillTx/>
                    <a:latin typeface="+mn-lt"/>
                    <a:ea typeface="+mn-ea"/>
                    <a:cs typeface=""/>
                  </a:endParaRPr>
                </a:p>
              </p:txBody>
            </p:sp>
          </p:grpSp>
          <p:pic>
            <p:nvPicPr>
              <p:cNvPr id="215" name="Picture 214">
                <a:extLst>
                  <a:ext uri="{FF2B5EF4-FFF2-40B4-BE49-F238E27FC236}">
                    <a16:creationId xmlns:a16="http://schemas.microsoft.com/office/drawing/2014/main" id="{CE9B3E58-1A66-A846-87C3-2A48FECFD486}"/>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0" b="100000" l="0" r="99695"/>
                        </a14:imgEffect>
                      </a14:imgLayer>
                    </a14:imgProps>
                  </a:ext>
                  <a:ext uri="{28A0092B-C50C-407E-A947-70E740481C1C}">
                    <a14:useLocalDpi xmlns:a14="http://schemas.microsoft.com/office/drawing/2010/main" val="0"/>
                  </a:ext>
                </a:extLst>
              </a:blip>
              <a:stretch>
                <a:fillRect/>
              </a:stretch>
            </p:blipFill>
            <p:spPr>
              <a:xfrm>
                <a:off x="11484248" y="1184650"/>
                <a:ext cx="360000" cy="359587"/>
              </a:xfrm>
              <a:prstGeom prst="rect">
                <a:avLst/>
              </a:prstGeom>
            </p:spPr>
          </p:pic>
        </p:grpSp>
        <p:sp>
          <p:nvSpPr>
            <p:cNvPr id="208" name="TextBox 207">
              <a:extLst>
                <a:ext uri="{FF2B5EF4-FFF2-40B4-BE49-F238E27FC236}">
                  <a16:creationId xmlns:a16="http://schemas.microsoft.com/office/drawing/2014/main" id="{46460FFD-1F60-BB4C-8178-91345F001F34}"/>
                </a:ext>
              </a:extLst>
            </p:cNvPr>
            <p:cNvSpPr txBox="1"/>
            <p:nvPr/>
          </p:nvSpPr>
          <p:spPr>
            <a:xfrm>
              <a:off x="487690" y="1267459"/>
              <a:ext cx="120145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Persona 1</a:t>
              </a:r>
            </a:p>
          </p:txBody>
        </p:sp>
        <p:sp>
          <p:nvSpPr>
            <p:cNvPr id="209" name="TextBox 208">
              <a:extLst>
                <a:ext uri="{FF2B5EF4-FFF2-40B4-BE49-F238E27FC236}">
                  <a16:creationId xmlns:a16="http://schemas.microsoft.com/office/drawing/2014/main" id="{4413E873-1E8C-684A-B07C-E7594EA0C2CB}"/>
                </a:ext>
              </a:extLst>
            </p:cNvPr>
            <p:cNvSpPr txBox="1"/>
            <p:nvPr/>
          </p:nvSpPr>
          <p:spPr>
            <a:xfrm>
              <a:off x="487690" y="1710733"/>
              <a:ext cx="120145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Persona 2</a:t>
              </a:r>
            </a:p>
          </p:txBody>
        </p:sp>
        <p:sp>
          <p:nvSpPr>
            <p:cNvPr id="210" name="TextBox 209">
              <a:extLst>
                <a:ext uri="{FF2B5EF4-FFF2-40B4-BE49-F238E27FC236}">
                  <a16:creationId xmlns:a16="http://schemas.microsoft.com/office/drawing/2014/main" id="{A46F586D-CF05-954D-BAAD-63705E17EC74}"/>
                </a:ext>
              </a:extLst>
            </p:cNvPr>
            <p:cNvSpPr txBox="1"/>
            <p:nvPr/>
          </p:nvSpPr>
          <p:spPr>
            <a:xfrm>
              <a:off x="487690" y="3221264"/>
              <a:ext cx="120145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Persona 5</a:t>
              </a:r>
            </a:p>
          </p:txBody>
        </p:sp>
        <p:sp>
          <p:nvSpPr>
            <p:cNvPr id="211" name="TextBox 210">
              <a:extLst>
                <a:ext uri="{FF2B5EF4-FFF2-40B4-BE49-F238E27FC236}">
                  <a16:creationId xmlns:a16="http://schemas.microsoft.com/office/drawing/2014/main" id="{ADCA36FC-DE6A-0B4B-8CAF-DECC9A63AE4C}"/>
                </a:ext>
              </a:extLst>
            </p:cNvPr>
            <p:cNvSpPr txBox="1"/>
            <p:nvPr/>
          </p:nvSpPr>
          <p:spPr>
            <a:xfrm>
              <a:off x="487690" y="2677053"/>
              <a:ext cx="120145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Persona 4</a:t>
              </a:r>
            </a:p>
          </p:txBody>
        </p:sp>
        <p:sp>
          <p:nvSpPr>
            <p:cNvPr id="212" name="TextBox 211">
              <a:extLst>
                <a:ext uri="{FF2B5EF4-FFF2-40B4-BE49-F238E27FC236}">
                  <a16:creationId xmlns:a16="http://schemas.microsoft.com/office/drawing/2014/main" id="{D5485C31-B7BE-AD43-A061-CFBD26ED682A}"/>
                </a:ext>
              </a:extLst>
            </p:cNvPr>
            <p:cNvSpPr txBox="1"/>
            <p:nvPr/>
          </p:nvSpPr>
          <p:spPr>
            <a:xfrm>
              <a:off x="487690" y="2205405"/>
              <a:ext cx="120145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Persona 3</a:t>
              </a:r>
            </a:p>
          </p:txBody>
        </p:sp>
        <p:sp>
          <p:nvSpPr>
            <p:cNvPr id="213" name="Rounded Rectangle 212">
              <a:extLst>
                <a:ext uri="{FF2B5EF4-FFF2-40B4-BE49-F238E27FC236}">
                  <a16:creationId xmlns:a16="http://schemas.microsoft.com/office/drawing/2014/main" id="{9BC5270D-F1D0-1E42-975B-3E3303EB22F0}"/>
                </a:ext>
              </a:extLst>
            </p:cNvPr>
            <p:cNvSpPr/>
            <p:nvPr/>
          </p:nvSpPr>
          <p:spPr>
            <a:xfrm>
              <a:off x="53636" y="1128027"/>
              <a:ext cx="1611542" cy="2494699"/>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grpSp>
        <p:nvGrpSpPr>
          <p:cNvPr id="234" name="Group 233">
            <a:extLst>
              <a:ext uri="{FF2B5EF4-FFF2-40B4-BE49-F238E27FC236}">
                <a16:creationId xmlns:a16="http://schemas.microsoft.com/office/drawing/2014/main" id="{6D63E80D-F042-FA48-8B64-B173FB2A293D}"/>
              </a:ext>
            </a:extLst>
          </p:cNvPr>
          <p:cNvGrpSpPr/>
          <p:nvPr/>
        </p:nvGrpSpPr>
        <p:grpSpPr>
          <a:xfrm>
            <a:off x="10632881" y="5182212"/>
            <a:ext cx="296935" cy="439903"/>
            <a:chOff x="471882" y="1100279"/>
            <a:chExt cx="486000" cy="719999"/>
          </a:xfrm>
        </p:grpSpPr>
        <p:grpSp>
          <p:nvGrpSpPr>
            <p:cNvPr id="235" name="Group 234">
              <a:extLst>
                <a:ext uri="{FF2B5EF4-FFF2-40B4-BE49-F238E27FC236}">
                  <a16:creationId xmlns:a16="http://schemas.microsoft.com/office/drawing/2014/main" id="{09CC011B-6D8F-E54C-AA84-295A8E2B742D}"/>
                </a:ext>
              </a:extLst>
            </p:cNvPr>
            <p:cNvGrpSpPr>
              <a:grpSpLocks noChangeAspect="1"/>
            </p:cNvGrpSpPr>
            <p:nvPr/>
          </p:nvGrpSpPr>
          <p:grpSpPr>
            <a:xfrm>
              <a:off x="471882" y="1100279"/>
              <a:ext cx="486000" cy="719999"/>
              <a:chOff x="755648" y="2039945"/>
              <a:chExt cx="312517" cy="462988"/>
            </a:xfrm>
            <a:solidFill>
              <a:srgbClr val="FF0000"/>
            </a:solidFill>
          </p:grpSpPr>
          <p:sp>
            <p:nvSpPr>
              <p:cNvPr id="237" name="Freeform 141">
                <a:extLst>
                  <a:ext uri="{FF2B5EF4-FFF2-40B4-BE49-F238E27FC236}">
                    <a16:creationId xmlns:a16="http://schemas.microsoft.com/office/drawing/2014/main" id="{C8002DF6-2A90-4945-BE90-93D686655166}"/>
                  </a:ext>
                </a:extLst>
              </p:cNvPr>
              <p:cNvSpPr>
                <a:spLocks noChangeArrowheads="1"/>
              </p:cNvSpPr>
              <p:nvPr/>
            </p:nvSpPr>
            <p:spPr bwMode="auto">
              <a:xfrm>
                <a:off x="755648" y="2039945"/>
                <a:ext cx="312517" cy="462988"/>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sp>
            <p:nvSpPr>
              <p:cNvPr id="238" name="Freeform 142">
                <a:extLst>
                  <a:ext uri="{FF2B5EF4-FFF2-40B4-BE49-F238E27FC236}">
                    <a16:creationId xmlns:a16="http://schemas.microsoft.com/office/drawing/2014/main" id="{70B20244-3D2E-BC4F-A04F-47DE91CC0F02}"/>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grpSp>
        <p:pic>
          <p:nvPicPr>
            <p:cNvPr id="236" name="Graphic 112">
              <a:extLst>
                <a:ext uri="{FF2B5EF4-FFF2-40B4-BE49-F238E27FC236}">
                  <a16:creationId xmlns:a16="http://schemas.microsoft.com/office/drawing/2014/main" id="{7E87AAE0-D3FD-8641-BF2F-48DDC68A5BD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9795" y="1188929"/>
              <a:ext cx="360000" cy="360001"/>
            </a:xfrm>
            <a:prstGeom prst="rect">
              <a:avLst/>
            </a:prstGeom>
          </p:spPr>
        </p:pic>
      </p:grpSp>
      <p:cxnSp>
        <p:nvCxnSpPr>
          <p:cNvPr id="239" name="Straight Arrow Connector 238">
            <a:extLst>
              <a:ext uri="{FF2B5EF4-FFF2-40B4-BE49-F238E27FC236}">
                <a16:creationId xmlns:a16="http://schemas.microsoft.com/office/drawing/2014/main" id="{FA1D3111-8E76-FB4D-8912-13582B0960FC}"/>
              </a:ext>
            </a:extLst>
          </p:cNvPr>
          <p:cNvCxnSpPr>
            <a:cxnSpLocks/>
            <a:stCxn id="64" idx="3"/>
            <a:endCxn id="150" idx="1"/>
          </p:cNvCxnSpPr>
          <p:nvPr/>
        </p:nvCxnSpPr>
        <p:spPr>
          <a:xfrm>
            <a:off x="11390816" y="5869826"/>
            <a:ext cx="941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0" name="Elbow Connector 239">
            <a:extLst>
              <a:ext uri="{FF2B5EF4-FFF2-40B4-BE49-F238E27FC236}">
                <a16:creationId xmlns:a16="http://schemas.microsoft.com/office/drawing/2014/main" id="{34F9BFDF-CFE8-1646-839C-3FE9719C602F}"/>
              </a:ext>
            </a:extLst>
          </p:cNvPr>
          <p:cNvCxnSpPr>
            <a:cxnSpLocks/>
            <a:stCxn id="79" idx="2"/>
            <a:endCxn id="101" idx="2"/>
          </p:cNvCxnSpPr>
          <p:nvPr/>
        </p:nvCxnSpPr>
        <p:spPr>
          <a:xfrm rot="16200000" flipH="1">
            <a:off x="4195364" y="3367451"/>
            <a:ext cx="12700" cy="5724750"/>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C20540AD-B9D7-5348-9396-6768F86B59A0}"/>
              </a:ext>
            </a:extLst>
          </p:cNvPr>
          <p:cNvCxnSpPr>
            <a:cxnSpLocks/>
            <a:stCxn id="79" idx="3"/>
            <a:endCxn id="127" idx="1"/>
          </p:cNvCxnSpPr>
          <p:nvPr/>
        </p:nvCxnSpPr>
        <p:spPr>
          <a:xfrm>
            <a:off x="1684096" y="5869826"/>
            <a:ext cx="3950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2" name="Elbow Connector 241">
            <a:extLst>
              <a:ext uri="{FF2B5EF4-FFF2-40B4-BE49-F238E27FC236}">
                <a16:creationId xmlns:a16="http://schemas.microsoft.com/office/drawing/2014/main" id="{CB98C5F9-B9B7-1C45-AF82-C85218E858A1}"/>
              </a:ext>
            </a:extLst>
          </p:cNvPr>
          <p:cNvCxnSpPr>
            <a:cxnSpLocks/>
            <a:stCxn id="154" idx="3"/>
            <a:endCxn id="101" idx="1"/>
          </p:cNvCxnSpPr>
          <p:nvPr/>
        </p:nvCxnSpPr>
        <p:spPr>
          <a:xfrm>
            <a:off x="6235993" y="2295418"/>
            <a:ext cx="470638" cy="35744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3" name="Elbow Connector 242">
            <a:extLst>
              <a:ext uri="{FF2B5EF4-FFF2-40B4-BE49-F238E27FC236}">
                <a16:creationId xmlns:a16="http://schemas.microsoft.com/office/drawing/2014/main" id="{AE2C71E0-41E3-FB4B-B059-A47825E8E858}"/>
              </a:ext>
            </a:extLst>
          </p:cNvPr>
          <p:cNvCxnSpPr>
            <a:stCxn id="130" idx="3"/>
            <a:endCxn id="133" idx="1"/>
          </p:cNvCxnSpPr>
          <p:nvPr/>
        </p:nvCxnSpPr>
        <p:spPr>
          <a:xfrm flipV="1">
            <a:off x="3811744" y="5034898"/>
            <a:ext cx="406589" cy="8349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a:extLst>
              <a:ext uri="{FF2B5EF4-FFF2-40B4-BE49-F238E27FC236}">
                <a16:creationId xmlns:a16="http://schemas.microsoft.com/office/drawing/2014/main" id="{5A310F0E-1B63-9B4A-AB87-92B854B7B6D7}"/>
              </a:ext>
            </a:extLst>
          </p:cNvPr>
          <p:cNvCxnSpPr>
            <a:cxnSpLocks/>
            <a:stCxn id="130" idx="3"/>
            <a:endCxn id="98" idx="1"/>
          </p:cNvCxnSpPr>
          <p:nvPr/>
        </p:nvCxnSpPr>
        <p:spPr>
          <a:xfrm flipV="1">
            <a:off x="3811744" y="3665158"/>
            <a:ext cx="406589" cy="220466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5" name="Elbow Connector 244">
            <a:extLst>
              <a:ext uri="{FF2B5EF4-FFF2-40B4-BE49-F238E27FC236}">
                <a16:creationId xmlns:a16="http://schemas.microsoft.com/office/drawing/2014/main" id="{6FBD9575-358D-5549-B7C4-A4A6109D15CD}"/>
              </a:ext>
            </a:extLst>
          </p:cNvPr>
          <p:cNvCxnSpPr>
            <a:cxnSpLocks/>
            <a:stCxn id="130" idx="3"/>
            <a:endCxn id="154" idx="1"/>
          </p:cNvCxnSpPr>
          <p:nvPr/>
        </p:nvCxnSpPr>
        <p:spPr>
          <a:xfrm flipV="1">
            <a:off x="3811744" y="2295418"/>
            <a:ext cx="1722034" cy="3574408"/>
          </a:xfrm>
          <a:prstGeom prst="bentConnector3">
            <a:avLst>
              <a:gd name="adj1" fmla="val 11783"/>
            </a:avLst>
          </a:prstGeom>
          <a:ln>
            <a:tailEnd type="triangle"/>
          </a:ln>
        </p:spPr>
        <p:style>
          <a:lnRef idx="1">
            <a:schemeClr val="accent1"/>
          </a:lnRef>
          <a:fillRef idx="0">
            <a:schemeClr val="accent1"/>
          </a:fillRef>
          <a:effectRef idx="0">
            <a:schemeClr val="accent1"/>
          </a:effectRef>
          <a:fontRef idx="minor">
            <a:schemeClr val="tx1"/>
          </a:fontRef>
        </p:style>
      </p:cxnSp>
      <p:sp>
        <p:nvSpPr>
          <p:cNvPr id="246" name="Rectangle 245">
            <a:extLst>
              <a:ext uri="{FF2B5EF4-FFF2-40B4-BE49-F238E27FC236}">
                <a16:creationId xmlns:a16="http://schemas.microsoft.com/office/drawing/2014/main" id="{2E0454EF-FD7B-2141-8F33-0B618122A4A5}"/>
              </a:ext>
            </a:extLst>
          </p:cNvPr>
          <p:cNvSpPr/>
          <p:nvPr/>
        </p:nvSpPr>
        <p:spPr>
          <a:xfrm>
            <a:off x="-4790" y="-14990"/>
            <a:ext cx="12192000" cy="586796"/>
          </a:xfrm>
          <a:prstGeom prst="rect">
            <a:avLst/>
          </a:prstGeom>
          <a:solidFill>
            <a:srgbClr val="777777"/>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7" name="Chevron 246">
            <a:extLst>
              <a:ext uri="{FF2B5EF4-FFF2-40B4-BE49-F238E27FC236}">
                <a16:creationId xmlns:a16="http://schemas.microsoft.com/office/drawing/2014/main" id="{7AB1DA46-5F44-1C47-BC99-32ECC4C07055}"/>
              </a:ext>
            </a:extLst>
          </p:cNvPr>
          <p:cNvSpPr/>
          <p:nvPr/>
        </p:nvSpPr>
        <p:spPr>
          <a:xfrm>
            <a:off x="-4790" y="-14991"/>
            <a:ext cx="2027583" cy="587168"/>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j-lt"/>
              </a:rPr>
              <a:t>Level 1 Process Step</a:t>
            </a:r>
          </a:p>
        </p:txBody>
      </p:sp>
      <p:sp>
        <p:nvSpPr>
          <p:cNvPr id="248" name="Chevron 247">
            <a:extLst>
              <a:ext uri="{FF2B5EF4-FFF2-40B4-BE49-F238E27FC236}">
                <a16:creationId xmlns:a16="http://schemas.microsoft.com/office/drawing/2014/main" id="{7E1B794A-92B6-8A4E-96A8-985F4578F974}"/>
              </a:ext>
            </a:extLst>
          </p:cNvPr>
          <p:cNvSpPr/>
          <p:nvPr/>
        </p:nvSpPr>
        <p:spPr>
          <a:xfrm>
            <a:off x="1809467" y="-14990"/>
            <a:ext cx="4792237" cy="586800"/>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Level 1 Process Step</a:t>
            </a:r>
          </a:p>
        </p:txBody>
      </p:sp>
      <p:sp>
        <p:nvSpPr>
          <p:cNvPr id="249" name="Chevron 248">
            <a:extLst>
              <a:ext uri="{FF2B5EF4-FFF2-40B4-BE49-F238E27FC236}">
                <a16:creationId xmlns:a16="http://schemas.microsoft.com/office/drawing/2014/main" id="{6049C6CA-17F1-BF4C-8F7C-1FE326F4A0C2}"/>
              </a:ext>
            </a:extLst>
          </p:cNvPr>
          <p:cNvSpPr/>
          <p:nvPr/>
        </p:nvSpPr>
        <p:spPr>
          <a:xfrm>
            <a:off x="6393478" y="-14991"/>
            <a:ext cx="2257049" cy="585529"/>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Level 1 Process Step</a:t>
            </a:r>
          </a:p>
        </p:txBody>
      </p:sp>
      <p:sp>
        <p:nvSpPr>
          <p:cNvPr id="250" name="Chevron 249">
            <a:extLst>
              <a:ext uri="{FF2B5EF4-FFF2-40B4-BE49-F238E27FC236}">
                <a16:creationId xmlns:a16="http://schemas.microsoft.com/office/drawing/2014/main" id="{FAAF54E2-D034-E840-9B1F-B00E99D1BFF2}"/>
              </a:ext>
            </a:extLst>
          </p:cNvPr>
          <p:cNvSpPr/>
          <p:nvPr/>
        </p:nvSpPr>
        <p:spPr>
          <a:xfrm>
            <a:off x="8415962" y="-14991"/>
            <a:ext cx="1698968" cy="587168"/>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Level 1 Process Step</a:t>
            </a:r>
          </a:p>
        </p:txBody>
      </p:sp>
      <p:grpSp>
        <p:nvGrpSpPr>
          <p:cNvPr id="251" name="Group 250">
            <a:extLst>
              <a:ext uri="{FF2B5EF4-FFF2-40B4-BE49-F238E27FC236}">
                <a16:creationId xmlns:a16="http://schemas.microsoft.com/office/drawing/2014/main" id="{3D642148-61DE-FE42-BC26-7427BA948275}"/>
              </a:ext>
            </a:extLst>
          </p:cNvPr>
          <p:cNvGrpSpPr/>
          <p:nvPr/>
        </p:nvGrpSpPr>
        <p:grpSpPr>
          <a:xfrm>
            <a:off x="4211054" y="4364062"/>
            <a:ext cx="296935" cy="439903"/>
            <a:chOff x="471882" y="1100279"/>
            <a:chExt cx="486000" cy="719999"/>
          </a:xfrm>
        </p:grpSpPr>
        <p:grpSp>
          <p:nvGrpSpPr>
            <p:cNvPr id="252" name="Group 251">
              <a:extLst>
                <a:ext uri="{FF2B5EF4-FFF2-40B4-BE49-F238E27FC236}">
                  <a16:creationId xmlns:a16="http://schemas.microsoft.com/office/drawing/2014/main" id="{125DE772-E475-F54F-A221-D65740CBC774}"/>
                </a:ext>
              </a:extLst>
            </p:cNvPr>
            <p:cNvGrpSpPr>
              <a:grpSpLocks noChangeAspect="1"/>
            </p:cNvGrpSpPr>
            <p:nvPr/>
          </p:nvGrpSpPr>
          <p:grpSpPr>
            <a:xfrm>
              <a:off x="471882" y="1100279"/>
              <a:ext cx="486000" cy="719999"/>
              <a:chOff x="755648" y="2039945"/>
              <a:chExt cx="312517" cy="462988"/>
            </a:xfrm>
            <a:solidFill>
              <a:srgbClr val="FF0000"/>
            </a:solidFill>
          </p:grpSpPr>
          <p:sp>
            <p:nvSpPr>
              <p:cNvPr id="254" name="Freeform 141">
                <a:extLst>
                  <a:ext uri="{FF2B5EF4-FFF2-40B4-BE49-F238E27FC236}">
                    <a16:creationId xmlns:a16="http://schemas.microsoft.com/office/drawing/2014/main" id="{7D527CE3-5341-8B40-908B-9901271764CC}"/>
                  </a:ext>
                </a:extLst>
              </p:cNvPr>
              <p:cNvSpPr>
                <a:spLocks noChangeArrowheads="1"/>
              </p:cNvSpPr>
              <p:nvPr/>
            </p:nvSpPr>
            <p:spPr bwMode="auto">
              <a:xfrm>
                <a:off x="755648" y="2039945"/>
                <a:ext cx="312517" cy="462988"/>
              </a:xfrm>
              <a:custGeom>
                <a:avLst/>
                <a:gdLst>
                  <a:gd name="T0" fmla="*/ 2147483646 w 792"/>
                  <a:gd name="T1" fmla="*/ 2147483646 h 1156"/>
                  <a:gd name="T2" fmla="*/ 2147483646 w 792"/>
                  <a:gd name="T3" fmla="*/ 2147483646 h 1156"/>
                  <a:gd name="T4" fmla="*/ 2147483646 w 792"/>
                  <a:gd name="T5" fmla="*/ 0 h 1156"/>
                  <a:gd name="T6" fmla="*/ 0 w 792"/>
                  <a:gd name="T7" fmla="*/ 2147483646 h 1156"/>
                  <a:gd name="T8" fmla="*/ 2147483646 w 792"/>
                  <a:gd name="T9" fmla="*/ 2147483646 h 1156"/>
                  <a:gd name="T10" fmla="*/ 2147483646 w 792"/>
                  <a:gd name="T11" fmla="*/ 2147483646 h 1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2" h="1156">
                    <a:moveTo>
                      <a:pt x="791" y="413"/>
                    </a:moveTo>
                    <a:lnTo>
                      <a:pt x="791" y="413"/>
                    </a:lnTo>
                    <a:cubicBezTo>
                      <a:pt x="791" y="182"/>
                      <a:pt x="616" y="0"/>
                      <a:pt x="399" y="0"/>
                    </a:cubicBezTo>
                    <a:cubicBezTo>
                      <a:pt x="182" y="0"/>
                      <a:pt x="0" y="182"/>
                      <a:pt x="0" y="413"/>
                    </a:cubicBezTo>
                    <a:cubicBezTo>
                      <a:pt x="0" y="707"/>
                      <a:pt x="399" y="1155"/>
                      <a:pt x="399" y="1155"/>
                    </a:cubicBezTo>
                    <a:cubicBezTo>
                      <a:pt x="399" y="1155"/>
                      <a:pt x="791" y="707"/>
                      <a:pt x="791" y="413"/>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sp>
            <p:nvSpPr>
              <p:cNvPr id="255" name="Freeform 142">
                <a:extLst>
                  <a:ext uri="{FF2B5EF4-FFF2-40B4-BE49-F238E27FC236}">
                    <a16:creationId xmlns:a16="http://schemas.microsoft.com/office/drawing/2014/main" id="{ED05F17F-0FA7-A147-A18A-D7FB02EE3F57}"/>
                  </a:ext>
                </a:extLst>
              </p:cNvPr>
              <p:cNvSpPr>
                <a:spLocks noChangeArrowheads="1"/>
              </p:cNvSpPr>
              <p:nvPr/>
            </p:nvSpPr>
            <p:spPr bwMode="auto">
              <a:xfrm>
                <a:off x="862293" y="2155140"/>
                <a:ext cx="77788" cy="77788"/>
              </a:xfrm>
              <a:custGeom>
                <a:avLst/>
                <a:gdLst>
                  <a:gd name="T0" fmla="*/ 2147483646 w 218"/>
                  <a:gd name="T1" fmla="*/ 2147483646 h 218"/>
                  <a:gd name="T2" fmla="*/ 2147483646 w 218"/>
                  <a:gd name="T3" fmla="*/ 2147483646 h 218"/>
                  <a:gd name="T4" fmla="*/ 2147483646 w 218"/>
                  <a:gd name="T5" fmla="*/ 0 h 218"/>
                  <a:gd name="T6" fmla="*/ 0 w 218"/>
                  <a:gd name="T7" fmla="*/ 2147483646 h 218"/>
                  <a:gd name="T8" fmla="*/ 2147483646 w 218"/>
                  <a:gd name="T9" fmla="*/ 2147483646 h 218"/>
                  <a:gd name="T10" fmla="*/ 2147483646 w 218"/>
                  <a:gd name="T11" fmla="*/ 2147483646 h 2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8" h="218">
                    <a:moveTo>
                      <a:pt x="217" y="112"/>
                    </a:moveTo>
                    <a:lnTo>
                      <a:pt x="217" y="112"/>
                    </a:lnTo>
                    <a:cubicBezTo>
                      <a:pt x="217" y="35"/>
                      <a:pt x="161" y="0"/>
                      <a:pt x="112" y="0"/>
                    </a:cubicBezTo>
                    <a:cubicBezTo>
                      <a:pt x="35" y="0"/>
                      <a:pt x="0" y="35"/>
                      <a:pt x="0" y="112"/>
                    </a:cubicBezTo>
                    <a:cubicBezTo>
                      <a:pt x="0" y="168"/>
                      <a:pt x="35" y="217"/>
                      <a:pt x="112" y="217"/>
                    </a:cubicBezTo>
                    <a:cubicBezTo>
                      <a:pt x="161" y="217"/>
                      <a:pt x="217" y="168"/>
                      <a:pt x="217" y="112"/>
                    </a:cubicBezTo>
                  </a:path>
                </a:pathLst>
              </a:custGeom>
              <a:grpFill/>
              <a:ln w="6480" cap="flat">
                <a:solidFill>
                  <a:sysClr val="window" lastClr="FFFFFF"/>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latin typeface="+mn-lt"/>
                  <a:ea typeface="+mn-ea"/>
                  <a:cs typeface=""/>
                </a:endParaRPr>
              </a:p>
            </p:txBody>
          </p:sp>
        </p:grpSp>
        <p:pic>
          <p:nvPicPr>
            <p:cNvPr id="253" name="Graphic 112">
              <a:extLst>
                <a:ext uri="{FF2B5EF4-FFF2-40B4-BE49-F238E27FC236}">
                  <a16:creationId xmlns:a16="http://schemas.microsoft.com/office/drawing/2014/main" id="{0E2B562A-2FD0-AA48-A26D-C36950F95A8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9795" y="1188929"/>
              <a:ext cx="360000" cy="360001"/>
            </a:xfrm>
            <a:prstGeom prst="rect">
              <a:avLst/>
            </a:prstGeom>
          </p:spPr>
        </p:pic>
      </p:grpSp>
      <p:cxnSp>
        <p:nvCxnSpPr>
          <p:cNvPr id="256" name="Straight Arrow Connector 255">
            <a:extLst>
              <a:ext uri="{FF2B5EF4-FFF2-40B4-BE49-F238E27FC236}">
                <a16:creationId xmlns:a16="http://schemas.microsoft.com/office/drawing/2014/main" id="{DB204FF6-5AD4-2749-8AE7-EDFEBDE7463A}"/>
              </a:ext>
            </a:extLst>
          </p:cNvPr>
          <p:cNvCxnSpPr>
            <a:cxnSpLocks/>
            <a:stCxn id="98" idx="0"/>
          </p:cNvCxnSpPr>
          <p:nvPr/>
        </p:nvCxnSpPr>
        <p:spPr>
          <a:xfrm flipV="1">
            <a:off x="4569441" y="1508685"/>
            <a:ext cx="10866" cy="1796473"/>
          </a:xfrm>
          <a:prstGeom prst="straightConnector1">
            <a:avLst/>
          </a:prstGeom>
          <a:ln w="9525" cap="flat" cmpd="sng" algn="ctr">
            <a:solidFill>
              <a:schemeClr val="accent3"/>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57" name="Chevron 256">
            <a:extLst>
              <a:ext uri="{FF2B5EF4-FFF2-40B4-BE49-F238E27FC236}">
                <a16:creationId xmlns:a16="http://schemas.microsoft.com/office/drawing/2014/main" id="{8D8A63EF-233B-6644-8AF1-639C3009914F}"/>
              </a:ext>
            </a:extLst>
          </p:cNvPr>
          <p:cNvSpPr/>
          <p:nvPr/>
        </p:nvSpPr>
        <p:spPr>
          <a:xfrm>
            <a:off x="9948226" y="-20015"/>
            <a:ext cx="2243774" cy="587168"/>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Level 1 Process Step</a:t>
            </a:r>
          </a:p>
        </p:txBody>
      </p:sp>
      <p:sp>
        <p:nvSpPr>
          <p:cNvPr id="258" name="TextBox 257">
            <a:extLst>
              <a:ext uri="{FF2B5EF4-FFF2-40B4-BE49-F238E27FC236}">
                <a16:creationId xmlns:a16="http://schemas.microsoft.com/office/drawing/2014/main" id="{674E63F4-1AC3-2241-A3C4-9E855E064FAE}"/>
              </a:ext>
            </a:extLst>
          </p:cNvPr>
          <p:cNvSpPr txBox="1"/>
          <p:nvPr/>
        </p:nvSpPr>
        <p:spPr>
          <a:xfrm>
            <a:off x="1809466" y="6432459"/>
            <a:ext cx="3333475" cy="33855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1" kern="1200" dirty="0">
                <a:solidFill>
                  <a:prstClr val="black"/>
                </a:solidFill>
                <a:latin typeface="+mn-lt"/>
                <a:ea typeface="+mn-ea"/>
                <a:cs typeface="+mn-cs"/>
              </a:rPr>
              <a:t>Business rule</a:t>
            </a:r>
            <a:endParaRPr kumimoji="0" lang="en-US" sz="800" b="1" i="1"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211071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DE7231-75EE-5B4E-9A55-D2C60996E1C3}"/>
              </a:ext>
            </a:extLst>
          </p:cNvPr>
          <p:cNvSpPr>
            <a:spLocks noGrp="1"/>
          </p:cNvSpPr>
          <p:nvPr>
            <p:ph type="title"/>
          </p:nvPr>
        </p:nvSpPr>
        <p:spPr/>
        <p:txBody>
          <a:bodyPr/>
          <a:lstStyle/>
          <a:p>
            <a:r>
              <a:rPr lang="en-US" dirty="0"/>
              <a:t>Step 2: Ideate change impacts</a:t>
            </a:r>
          </a:p>
        </p:txBody>
      </p:sp>
      <p:sp>
        <p:nvSpPr>
          <p:cNvPr id="14" name="Text Placeholder 3">
            <a:extLst>
              <a:ext uri="{FF2B5EF4-FFF2-40B4-BE49-F238E27FC236}">
                <a16:creationId xmlns:a16="http://schemas.microsoft.com/office/drawing/2014/main" id="{32848573-0703-B84B-A1A1-033BD43E6C23}"/>
              </a:ext>
            </a:extLst>
          </p:cNvPr>
          <p:cNvSpPr txBox="1">
            <a:spLocks/>
          </p:cNvSpPr>
          <p:nvPr/>
        </p:nvSpPr>
        <p:spPr bwMode="auto">
          <a:xfrm>
            <a:off x="298748" y="931273"/>
            <a:ext cx="11550352" cy="34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spAutoFit/>
          </a:bodyPr>
          <a:lstStyle>
            <a:lvl1pPr marL="0" indent="0" algn="l" defTabSz="912813" rtl="0" eaLnBrk="0" fontAlgn="base" hangingPunct="0">
              <a:lnSpc>
                <a:spcPct val="90000"/>
              </a:lnSpc>
              <a:spcBef>
                <a:spcPts val="1000"/>
              </a:spcBef>
              <a:spcAft>
                <a:spcPct val="0"/>
              </a:spcAft>
              <a:buFont typeface="Arial" panose="020B0604020202020204" pitchFamily="34" charset="0"/>
              <a:buNone/>
              <a:defRPr sz="1800" b="0" i="0" kern="1200" spc="300">
                <a:solidFill>
                  <a:schemeClr val="bg1">
                    <a:lumMod val="50000"/>
                  </a:schemeClr>
                </a:solidFill>
                <a:latin typeface="+mj-lt"/>
                <a:ea typeface="+mn-ea"/>
                <a:cs typeface="+mn-cs"/>
              </a:defRPr>
            </a:lvl1pPr>
            <a:lvl2pPr marL="4572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2pPr>
            <a:lvl3pPr marL="9144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4pPr>
            <a:lvl5pPr marL="18288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CA" dirty="0"/>
              <a:t>Review interaction points in process for change impacts by type:</a:t>
            </a:r>
          </a:p>
        </p:txBody>
      </p:sp>
      <p:grpSp>
        <p:nvGrpSpPr>
          <p:cNvPr id="6" name="Group 5">
            <a:extLst>
              <a:ext uri="{FF2B5EF4-FFF2-40B4-BE49-F238E27FC236}">
                <a16:creationId xmlns:a16="http://schemas.microsoft.com/office/drawing/2014/main" id="{C400140C-CAA6-1346-8A12-722531CEC9DA}"/>
              </a:ext>
            </a:extLst>
          </p:cNvPr>
          <p:cNvGrpSpPr/>
          <p:nvPr/>
        </p:nvGrpSpPr>
        <p:grpSpPr>
          <a:xfrm>
            <a:off x="298747" y="2090534"/>
            <a:ext cx="3429191" cy="4211792"/>
            <a:chOff x="5501791" y="1927549"/>
            <a:chExt cx="3547987" cy="4780695"/>
          </a:xfrm>
        </p:grpSpPr>
        <p:grpSp>
          <p:nvGrpSpPr>
            <p:cNvPr id="8" name="Group 7">
              <a:extLst>
                <a:ext uri="{FF2B5EF4-FFF2-40B4-BE49-F238E27FC236}">
                  <a16:creationId xmlns:a16="http://schemas.microsoft.com/office/drawing/2014/main" id="{AC976040-B10F-3846-A4CE-1599BC1239AD}"/>
                </a:ext>
              </a:extLst>
            </p:cNvPr>
            <p:cNvGrpSpPr/>
            <p:nvPr/>
          </p:nvGrpSpPr>
          <p:grpSpPr>
            <a:xfrm>
              <a:off x="5515712" y="1927549"/>
              <a:ext cx="1219223" cy="933450"/>
              <a:chOff x="4429102" y="4067175"/>
              <a:chExt cx="1219223" cy="933450"/>
            </a:xfrm>
          </p:grpSpPr>
          <p:sp>
            <p:nvSpPr>
              <p:cNvPr id="40" name="Square">
                <a:extLst>
                  <a:ext uri="{FF2B5EF4-FFF2-40B4-BE49-F238E27FC236}">
                    <a16:creationId xmlns:a16="http://schemas.microsoft.com/office/drawing/2014/main" id="{82B154FA-F096-A745-9DF8-6EEFF1197A89}"/>
                  </a:ext>
                </a:extLst>
              </p:cNvPr>
              <p:cNvSpPr/>
              <p:nvPr/>
            </p:nvSpPr>
            <p:spPr>
              <a:xfrm rot="310587">
                <a:off x="4808833" y="4394841"/>
                <a:ext cx="322184" cy="322184"/>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41" name="Square">
                <a:extLst>
                  <a:ext uri="{FF2B5EF4-FFF2-40B4-BE49-F238E27FC236}">
                    <a16:creationId xmlns:a16="http://schemas.microsoft.com/office/drawing/2014/main" id="{16F9CFCF-0829-ED49-9168-927A0318B46F}"/>
                  </a:ext>
                </a:extLst>
              </p:cNvPr>
              <p:cNvSpPr/>
              <p:nvPr/>
            </p:nvSpPr>
            <p:spPr>
              <a:xfrm rot="20829966">
                <a:off x="5031754" y="4506404"/>
                <a:ext cx="322184" cy="322184"/>
              </a:xfrm>
              <a:prstGeom prst="rect">
                <a:avLst/>
              </a:prstGeom>
              <a:solidFill>
                <a:srgbClr val="8ABFFF"/>
              </a:solidFill>
              <a:ln w="12700">
                <a:miter lim="400000"/>
              </a:ln>
              <a:effectLst>
                <a:outerShdw blurRad="50800" dir="5400000" rotWithShape="0">
                  <a:srgbClr val="000000">
                    <a:alpha val="20000"/>
                  </a:srgbClr>
                </a:outerShdw>
              </a:effectLst>
              <a:extLst>
                <a:ext uri="{C572A759-6A51-4108-AA02-DFA0A04FC94B}">
                  <ma14:wrappingTextBoxFlag xmlns="" xmlns:ma14="http://schemas.microsoft.com/office/mac/drawingml/2011/main" val="1"/>
                </a:ext>
              </a:extLst>
            </p:spPr>
            <p:txBody>
              <a:bodyPr lIns="25400" tIns="25400" rIns="25400" bIns="25400" anchor="ctr"/>
              <a:lstStyle>
                <a:lvl1pPr algn="ctr">
                  <a:lnSpc>
                    <a:spcPct val="100000"/>
                  </a:lnSpc>
                  <a:defRPr sz="3200" b="0">
                    <a:solidFill>
                      <a:srgbClr val="FFFFFF"/>
                    </a:solidFill>
                    <a:latin typeface="IBM Plex Sans Light"/>
                    <a:ea typeface="IBM Plex Sans Light"/>
                    <a:cs typeface="IBM Plex Sans Light"/>
                    <a:sym typeface="IBM Plex Sans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IBM Plex Sans Light"/>
                    <a:sym typeface="IBM Plex Sans Light"/>
                  </a:rPr>
                  <a:t> </a:t>
                </a:r>
              </a:p>
            </p:txBody>
          </p:sp>
          <p:sp>
            <p:nvSpPr>
              <p:cNvPr id="42" name="Square">
                <a:extLst>
                  <a:ext uri="{FF2B5EF4-FFF2-40B4-BE49-F238E27FC236}">
                    <a16:creationId xmlns:a16="http://schemas.microsoft.com/office/drawing/2014/main" id="{678FB16B-D1D8-274C-AFFE-B8B82C3C1862}"/>
                  </a:ext>
                </a:extLst>
              </p:cNvPr>
              <p:cNvSpPr/>
              <p:nvPr/>
            </p:nvSpPr>
            <p:spPr>
              <a:xfrm>
                <a:off x="5063512" y="4248191"/>
                <a:ext cx="322184" cy="322185"/>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43" name="Freeform: Shape 61">
                <a:extLst>
                  <a:ext uri="{FF2B5EF4-FFF2-40B4-BE49-F238E27FC236}">
                    <a16:creationId xmlns:a16="http://schemas.microsoft.com/office/drawing/2014/main" id="{757F93D5-528C-6541-BC4B-56438F781CB5}"/>
                  </a:ext>
                </a:extLst>
              </p:cNvPr>
              <p:cNvSpPr/>
              <p:nvPr/>
            </p:nvSpPr>
            <p:spPr>
              <a:xfrm>
                <a:off x="4429102" y="4067175"/>
                <a:ext cx="1219223" cy="933450"/>
              </a:xfrm>
              <a:custGeom>
                <a:avLst/>
                <a:gdLst>
                  <a:gd name="connsiteX0" fmla="*/ 409598 w 1219223"/>
                  <a:gd name="connsiteY0" fmla="*/ 85725 h 933450"/>
                  <a:gd name="connsiteX1" fmla="*/ 352448 w 1219223"/>
                  <a:gd name="connsiteY1" fmla="*/ 95250 h 933450"/>
                  <a:gd name="connsiteX2" fmla="*/ 304823 w 1219223"/>
                  <a:gd name="connsiteY2" fmla="*/ 114300 h 933450"/>
                  <a:gd name="connsiteX3" fmla="*/ 228623 w 1219223"/>
                  <a:gd name="connsiteY3" fmla="*/ 133350 h 933450"/>
                  <a:gd name="connsiteX4" fmla="*/ 180998 w 1219223"/>
                  <a:gd name="connsiteY4" fmla="*/ 180975 h 933450"/>
                  <a:gd name="connsiteX5" fmla="*/ 142898 w 1219223"/>
                  <a:gd name="connsiteY5" fmla="*/ 209550 h 933450"/>
                  <a:gd name="connsiteX6" fmla="*/ 9548 w 1219223"/>
                  <a:gd name="connsiteY6" fmla="*/ 466725 h 933450"/>
                  <a:gd name="connsiteX7" fmla="*/ 23 w 1219223"/>
                  <a:gd name="connsiteY7" fmla="*/ 514350 h 933450"/>
                  <a:gd name="connsiteX8" fmla="*/ 19073 w 1219223"/>
                  <a:gd name="connsiteY8" fmla="*/ 790575 h 933450"/>
                  <a:gd name="connsiteX9" fmla="*/ 133373 w 1219223"/>
                  <a:gd name="connsiteY9" fmla="*/ 876300 h 933450"/>
                  <a:gd name="connsiteX10" fmla="*/ 228623 w 1219223"/>
                  <a:gd name="connsiteY10" fmla="*/ 914400 h 933450"/>
                  <a:gd name="connsiteX11" fmla="*/ 295298 w 1219223"/>
                  <a:gd name="connsiteY11" fmla="*/ 933450 h 933450"/>
                  <a:gd name="connsiteX12" fmla="*/ 619148 w 1219223"/>
                  <a:gd name="connsiteY12" fmla="*/ 895350 h 933450"/>
                  <a:gd name="connsiteX13" fmla="*/ 800123 w 1219223"/>
                  <a:gd name="connsiteY13" fmla="*/ 800100 h 933450"/>
                  <a:gd name="connsiteX14" fmla="*/ 1019198 w 1219223"/>
                  <a:gd name="connsiteY14" fmla="*/ 600075 h 933450"/>
                  <a:gd name="connsiteX15" fmla="*/ 1085873 w 1219223"/>
                  <a:gd name="connsiteY15" fmla="*/ 504825 h 933450"/>
                  <a:gd name="connsiteX16" fmla="*/ 1162073 w 1219223"/>
                  <a:gd name="connsiteY16" fmla="*/ 428625 h 933450"/>
                  <a:gd name="connsiteX17" fmla="*/ 1219223 w 1219223"/>
                  <a:gd name="connsiteY17" fmla="*/ 304800 h 933450"/>
                  <a:gd name="connsiteX18" fmla="*/ 1209698 w 1219223"/>
                  <a:gd name="connsiteY18" fmla="*/ 228600 h 933450"/>
                  <a:gd name="connsiteX19" fmla="*/ 1171598 w 1219223"/>
                  <a:gd name="connsiteY19" fmla="*/ 161925 h 933450"/>
                  <a:gd name="connsiteX20" fmla="*/ 942998 w 1219223"/>
                  <a:gd name="connsiteY20" fmla="*/ 28575 h 933450"/>
                  <a:gd name="connsiteX21" fmla="*/ 800123 w 1219223"/>
                  <a:gd name="connsiteY21" fmla="*/ 0 h 933450"/>
                  <a:gd name="connsiteX22" fmla="*/ 600098 w 1219223"/>
                  <a:gd name="connsiteY22" fmla="*/ 9525 h 933450"/>
                  <a:gd name="connsiteX23" fmla="*/ 514373 w 1219223"/>
                  <a:gd name="connsiteY23" fmla="*/ 38100 h 933450"/>
                  <a:gd name="connsiteX24" fmla="*/ 466748 w 1219223"/>
                  <a:gd name="connsiteY24" fmla="*/ 47625 h 933450"/>
                  <a:gd name="connsiteX25" fmla="*/ 409598 w 1219223"/>
                  <a:gd name="connsiteY25" fmla="*/ 85725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23" h="933450">
                    <a:moveTo>
                      <a:pt x="409598" y="85725"/>
                    </a:moveTo>
                    <a:cubicBezTo>
                      <a:pt x="390548" y="93662"/>
                      <a:pt x="371080" y="90168"/>
                      <a:pt x="352448" y="95250"/>
                    </a:cubicBezTo>
                    <a:cubicBezTo>
                      <a:pt x="335953" y="99749"/>
                      <a:pt x="320832" y="108297"/>
                      <a:pt x="304823" y="114300"/>
                    </a:cubicBezTo>
                    <a:cubicBezTo>
                      <a:pt x="271350" y="126852"/>
                      <a:pt x="269226" y="125229"/>
                      <a:pt x="228623" y="133350"/>
                    </a:cubicBezTo>
                    <a:cubicBezTo>
                      <a:pt x="212748" y="149225"/>
                      <a:pt x="197778" y="166060"/>
                      <a:pt x="180998" y="180975"/>
                    </a:cubicBezTo>
                    <a:cubicBezTo>
                      <a:pt x="169133" y="191522"/>
                      <a:pt x="151066" y="195937"/>
                      <a:pt x="142898" y="209550"/>
                    </a:cubicBezTo>
                    <a:cubicBezTo>
                      <a:pt x="93216" y="292353"/>
                      <a:pt x="53998" y="381000"/>
                      <a:pt x="9548" y="466725"/>
                    </a:cubicBezTo>
                    <a:cubicBezTo>
                      <a:pt x="6373" y="482600"/>
                      <a:pt x="-453" y="498168"/>
                      <a:pt x="23" y="514350"/>
                    </a:cubicBezTo>
                    <a:cubicBezTo>
                      <a:pt x="2736" y="606604"/>
                      <a:pt x="-7228" y="702108"/>
                      <a:pt x="19073" y="790575"/>
                    </a:cubicBezTo>
                    <a:cubicBezTo>
                      <a:pt x="39105" y="857955"/>
                      <a:pt x="87750" y="858753"/>
                      <a:pt x="133373" y="876300"/>
                    </a:cubicBezTo>
                    <a:cubicBezTo>
                      <a:pt x="165289" y="888576"/>
                      <a:pt x="196377" y="903019"/>
                      <a:pt x="228623" y="914400"/>
                    </a:cubicBezTo>
                    <a:cubicBezTo>
                      <a:pt x="250420" y="922093"/>
                      <a:pt x="273073" y="927100"/>
                      <a:pt x="295298" y="933450"/>
                    </a:cubicBezTo>
                    <a:cubicBezTo>
                      <a:pt x="403248" y="920750"/>
                      <a:pt x="512004" y="913643"/>
                      <a:pt x="619148" y="895350"/>
                    </a:cubicBezTo>
                    <a:cubicBezTo>
                      <a:pt x="657469" y="888807"/>
                      <a:pt x="790615" y="807073"/>
                      <a:pt x="800123" y="800100"/>
                    </a:cubicBezTo>
                    <a:cubicBezTo>
                      <a:pt x="895373" y="730250"/>
                      <a:pt x="955698" y="684742"/>
                      <a:pt x="1019198" y="600075"/>
                    </a:cubicBezTo>
                    <a:cubicBezTo>
                      <a:pt x="1042451" y="569070"/>
                      <a:pt x="1061062" y="534598"/>
                      <a:pt x="1085873" y="504825"/>
                    </a:cubicBezTo>
                    <a:cubicBezTo>
                      <a:pt x="1108869" y="477230"/>
                      <a:pt x="1139633" y="456675"/>
                      <a:pt x="1162073" y="428625"/>
                    </a:cubicBezTo>
                    <a:cubicBezTo>
                      <a:pt x="1196403" y="385712"/>
                      <a:pt x="1202851" y="353917"/>
                      <a:pt x="1219223" y="304800"/>
                    </a:cubicBezTo>
                    <a:cubicBezTo>
                      <a:pt x="1216048" y="279400"/>
                      <a:pt x="1217793" y="252884"/>
                      <a:pt x="1209698" y="228600"/>
                    </a:cubicBezTo>
                    <a:cubicBezTo>
                      <a:pt x="1201603" y="204316"/>
                      <a:pt x="1187205" y="182214"/>
                      <a:pt x="1171598" y="161925"/>
                    </a:cubicBezTo>
                    <a:cubicBezTo>
                      <a:pt x="1111394" y="83660"/>
                      <a:pt x="1043498" y="62075"/>
                      <a:pt x="942998" y="28575"/>
                    </a:cubicBezTo>
                    <a:cubicBezTo>
                      <a:pt x="896922" y="13216"/>
                      <a:pt x="800123" y="0"/>
                      <a:pt x="800123" y="0"/>
                    </a:cubicBezTo>
                    <a:cubicBezTo>
                      <a:pt x="733448" y="3175"/>
                      <a:pt x="666263" y="703"/>
                      <a:pt x="600098" y="9525"/>
                    </a:cubicBezTo>
                    <a:cubicBezTo>
                      <a:pt x="570242" y="13506"/>
                      <a:pt x="543335" y="29825"/>
                      <a:pt x="514373" y="38100"/>
                    </a:cubicBezTo>
                    <a:cubicBezTo>
                      <a:pt x="498807" y="42548"/>
                      <a:pt x="482676" y="44729"/>
                      <a:pt x="466748" y="47625"/>
                    </a:cubicBezTo>
                    <a:cubicBezTo>
                      <a:pt x="402060" y="59386"/>
                      <a:pt x="428648" y="77788"/>
                      <a:pt x="409598" y="85725"/>
                    </a:cubicBezTo>
                    <a:close/>
                  </a:path>
                </a:pathLst>
              </a:cu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 name="Square">
              <a:extLst>
                <a:ext uri="{FF2B5EF4-FFF2-40B4-BE49-F238E27FC236}">
                  <a16:creationId xmlns:a16="http://schemas.microsoft.com/office/drawing/2014/main" id="{D1585582-AD7F-0841-B4D9-C052E25B8D09}"/>
                </a:ext>
              </a:extLst>
            </p:cNvPr>
            <p:cNvSpPr/>
            <p:nvPr/>
          </p:nvSpPr>
          <p:spPr>
            <a:xfrm>
              <a:off x="6192786" y="3390728"/>
              <a:ext cx="322184" cy="322184"/>
            </a:xfrm>
            <a:prstGeom prst="rect">
              <a:avLst/>
            </a:prstGeom>
            <a:solidFill>
              <a:srgbClr val="F59EB3"/>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10" name="Square">
              <a:extLst>
                <a:ext uri="{FF2B5EF4-FFF2-40B4-BE49-F238E27FC236}">
                  <a16:creationId xmlns:a16="http://schemas.microsoft.com/office/drawing/2014/main" id="{3CFF71FA-068A-6A45-952B-AF25B4807F1A}"/>
                </a:ext>
              </a:extLst>
            </p:cNvPr>
            <p:cNvSpPr/>
            <p:nvPr/>
          </p:nvSpPr>
          <p:spPr>
            <a:xfrm>
              <a:off x="5967171" y="3475113"/>
              <a:ext cx="322185" cy="322185"/>
            </a:xfrm>
            <a:prstGeom prst="rect">
              <a:avLst/>
            </a:prstGeom>
            <a:solidFill>
              <a:srgbClr val="0F6DFF"/>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11" name="Square">
              <a:extLst>
                <a:ext uri="{FF2B5EF4-FFF2-40B4-BE49-F238E27FC236}">
                  <a16:creationId xmlns:a16="http://schemas.microsoft.com/office/drawing/2014/main" id="{9C961D9C-2DCB-3E4D-B550-6307FA1839A6}"/>
                </a:ext>
              </a:extLst>
            </p:cNvPr>
            <p:cNvSpPr/>
            <p:nvPr/>
          </p:nvSpPr>
          <p:spPr>
            <a:xfrm rot="1453120">
              <a:off x="6015825" y="3795759"/>
              <a:ext cx="322184" cy="322185"/>
            </a:xfrm>
            <a:prstGeom prst="rect">
              <a:avLst/>
            </a:prstGeom>
            <a:solidFill>
              <a:srgbClr val="8ABFFF"/>
            </a:solidFill>
            <a:ln w="12700">
              <a:miter lim="400000"/>
            </a:ln>
            <a:effectLst>
              <a:outerShdw blurRad="50800" dir="5400000" rotWithShape="0">
                <a:srgbClr val="000000">
                  <a:alpha val="20000"/>
                </a:srgbClr>
              </a:outerShdw>
            </a:effectLst>
            <a:extLst>
              <a:ext uri="{C572A759-6A51-4108-AA02-DFA0A04FC94B}">
                <ma14:wrappingTextBoxFlag xmlns="" xmlns:ma14="http://schemas.microsoft.com/office/mac/drawingml/2011/main" val="1"/>
              </a:ext>
            </a:extLst>
          </p:spPr>
          <p:txBody>
            <a:bodyPr lIns="25400" tIns="25400" rIns="25400" bIns="25400" anchor="ctr"/>
            <a:lstStyle>
              <a:lvl1pPr algn="ctr">
                <a:lnSpc>
                  <a:spcPct val="100000"/>
                </a:lnSpc>
                <a:defRPr sz="3200" b="0">
                  <a:solidFill>
                    <a:srgbClr val="FFFFFF"/>
                  </a:solidFill>
                  <a:latin typeface="IBM Plex Sans Light"/>
                  <a:ea typeface="IBM Plex Sans Light"/>
                  <a:cs typeface="IBM Plex Sans Light"/>
                  <a:sym typeface="IBM Plex Sans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IBM Plex Sans Light"/>
                  <a:sym typeface="IBM Plex Sans Light"/>
                </a:rPr>
                <a:t> </a:t>
              </a:r>
            </a:p>
          </p:txBody>
        </p:sp>
        <p:sp>
          <p:nvSpPr>
            <p:cNvPr id="12" name="Square">
              <a:extLst>
                <a:ext uri="{FF2B5EF4-FFF2-40B4-BE49-F238E27FC236}">
                  <a16:creationId xmlns:a16="http://schemas.microsoft.com/office/drawing/2014/main" id="{5794B2FB-5D55-6942-A328-8E52B9D4B3B2}"/>
                </a:ext>
              </a:extLst>
            </p:cNvPr>
            <p:cNvSpPr/>
            <p:nvPr/>
          </p:nvSpPr>
          <p:spPr>
            <a:xfrm rot="310587">
              <a:off x="5822746" y="3719528"/>
              <a:ext cx="322185" cy="322185"/>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13" name="Freeform: Shape 32">
              <a:extLst>
                <a:ext uri="{FF2B5EF4-FFF2-40B4-BE49-F238E27FC236}">
                  <a16:creationId xmlns:a16="http://schemas.microsoft.com/office/drawing/2014/main" id="{A35A7683-B774-5345-B7DC-9F7AFEC8C10D}"/>
                </a:ext>
              </a:extLst>
            </p:cNvPr>
            <p:cNvSpPr/>
            <p:nvPr/>
          </p:nvSpPr>
          <p:spPr>
            <a:xfrm>
              <a:off x="7830555" y="2226121"/>
              <a:ext cx="1219223" cy="933450"/>
            </a:xfrm>
            <a:custGeom>
              <a:avLst/>
              <a:gdLst>
                <a:gd name="connsiteX0" fmla="*/ 409598 w 1219223"/>
                <a:gd name="connsiteY0" fmla="*/ 85725 h 933450"/>
                <a:gd name="connsiteX1" fmla="*/ 352448 w 1219223"/>
                <a:gd name="connsiteY1" fmla="*/ 95250 h 933450"/>
                <a:gd name="connsiteX2" fmla="*/ 304823 w 1219223"/>
                <a:gd name="connsiteY2" fmla="*/ 114300 h 933450"/>
                <a:gd name="connsiteX3" fmla="*/ 228623 w 1219223"/>
                <a:gd name="connsiteY3" fmla="*/ 133350 h 933450"/>
                <a:gd name="connsiteX4" fmla="*/ 180998 w 1219223"/>
                <a:gd name="connsiteY4" fmla="*/ 180975 h 933450"/>
                <a:gd name="connsiteX5" fmla="*/ 142898 w 1219223"/>
                <a:gd name="connsiteY5" fmla="*/ 209550 h 933450"/>
                <a:gd name="connsiteX6" fmla="*/ 9548 w 1219223"/>
                <a:gd name="connsiteY6" fmla="*/ 466725 h 933450"/>
                <a:gd name="connsiteX7" fmla="*/ 23 w 1219223"/>
                <a:gd name="connsiteY7" fmla="*/ 514350 h 933450"/>
                <a:gd name="connsiteX8" fmla="*/ 19073 w 1219223"/>
                <a:gd name="connsiteY8" fmla="*/ 790575 h 933450"/>
                <a:gd name="connsiteX9" fmla="*/ 133373 w 1219223"/>
                <a:gd name="connsiteY9" fmla="*/ 876300 h 933450"/>
                <a:gd name="connsiteX10" fmla="*/ 228623 w 1219223"/>
                <a:gd name="connsiteY10" fmla="*/ 914400 h 933450"/>
                <a:gd name="connsiteX11" fmla="*/ 295298 w 1219223"/>
                <a:gd name="connsiteY11" fmla="*/ 933450 h 933450"/>
                <a:gd name="connsiteX12" fmla="*/ 619148 w 1219223"/>
                <a:gd name="connsiteY12" fmla="*/ 895350 h 933450"/>
                <a:gd name="connsiteX13" fmla="*/ 800123 w 1219223"/>
                <a:gd name="connsiteY13" fmla="*/ 800100 h 933450"/>
                <a:gd name="connsiteX14" fmla="*/ 1019198 w 1219223"/>
                <a:gd name="connsiteY14" fmla="*/ 600075 h 933450"/>
                <a:gd name="connsiteX15" fmla="*/ 1085873 w 1219223"/>
                <a:gd name="connsiteY15" fmla="*/ 504825 h 933450"/>
                <a:gd name="connsiteX16" fmla="*/ 1162073 w 1219223"/>
                <a:gd name="connsiteY16" fmla="*/ 428625 h 933450"/>
                <a:gd name="connsiteX17" fmla="*/ 1219223 w 1219223"/>
                <a:gd name="connsiteY17" fmla="*/ 304800 h 933450"/>
                <a:gd name="connsiteX18" fmla="*/ 1209698 w 1219223"/>
                <a:gd name="connsiteY18" fmla="*/ 228600 h 933450"/>
                <a:gd name="connsiteX19" fmla="*/ 1171598 w 1219223"/>
                <a:gd name="connsiteY19" fmla="*/ 161925 h 933450"/>
                <a:gd name="connsiteX20" fmla="*/ 942998 w 1219223"/>
                <a:gd name="connsiteY20" fmla="*/ 28575 h 933450"/>
                <a:gd name="connsiteX21" fmla="*/ 800123 w 1219223"/>
                <a:gd name="connsiteY21" fmla="*/ 0 h 933450"/>
                <a:gd name="connsiteX22" fmla="*/ 600098 w 1219223"/>
                <a:gd name="connsiteY22" fmla="*/ 9525 h 933450"/>
                <a:gd name="connsiteX23" fmla="*/ 514373 w 1219223"/>
                <a:gd name="connsiteY23" fmla="*/ 38100 h 933450"/>
                <a:gd name="connsiteX24" fmla="*/ 466748 w 1219223"/>
                <a:gd name="connsiteY24" fmla="*/ 47625 h 933450"/>
                <a:gd name="connsiteX25" fmla="*/ 409598 w 1219223"/>
                <a:gd name="connsiteY25" fmla="*/ 85725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23" h="933450">
                  <a:moveTo>
                    <a:pt x="409598" y="85725"/>
                  </a:moveTo>
                  <a:cubicBezTo>
                    <a:pt x="390548" y="93662"/>
                    <a:pt x="371080" y="90168"/>
                    <a:pt x="352448" y="95250"/>
                  </a:cubicBezTo>
                  <a:cubicBezTo>
                    <a:pt x="335953" y="99749"/>
                    <a:pt x="320832" y="108297"/>
                    <a:pt x="304823" y="114300"/>
                  </a:cubicBezTo>
                  <a:cubicBezTo>
                    <a:pt x="271350" y="126852"/>
                    <a:pt x="269226" y="125229"/>
                    <a:pt x="228623" y="133350"/>
                  </a:cubicBezTo>
                  <a:cubicBezTo>
                    <a:pt x="212748" y="149225"/>
                    <a:pt x="197778" y="166060"/>
                    <a:pt x="180998" y="180975"/>
                  </a:cubicBezTo>
                  <a:cubicBezTo>
                    <a:pt x="169133" y="191522"/>
                    <a:pt x="151066" y="195937"/>
                    <a:pt x="142898" y="209550"/>
                  </a:cubicBezTo>
                  <a:cubicBezTo>
                    <a:pt x="93216" y="292353"/>
                    <a:pt x="53998" y="381000"/>
                    <a:pt x="9548" y="466725"/>
                  </a:cubicBezTo>
                  <a:cubicBezTo>
                    <a:pt x="6373" y="482600"/>
                    <a:pt x="-453" y="498168"/>
                    <a:pt x="23" y="514350"/>
                  </a:cubicBezTo>
                  <a:cubicBezTo>
                    <a:pt x="2736" y="606604"/>
                    <a:pt x="-7228" y="702108"/>
                    <a:pt x="19073" y="790575"/>
                  </a:cubicBezTo>
                  <a:cubicBezTo>
                    <a:pt x="39105" y="857955"/>
                    <a:pt x="87750" y="858753"/>
                    <a:pt x="133373" y="876300"/>
                  </a:cubicBezTo>
                  <a:cubicBezTo>
                    <a:pt x="165289" y="888576"/>
                    <a:pt x="196377" y="903019"/>
                    <a:pt x="228623" y="914400"/>
                  </a:cubicBezTo>
                  <a:cubicBezTo>
                    <a:pt x="250420" y="922093"/>
                    <a:pt x="273073" y="927100"/>
                    <a:pt x="295298" y="933450"/>
                  </a:cubicBezTo>
                  <a:cubicBezTo>
                    <a:pt x="403248" y="920750"/>
                    <a:pt x="512004" y="913643"/>
                    <a:pt x="619148" y="895350"/>
                  </a:cubicBezTo>
                  <a:cubicBezTo>
                    <a:pt x="657469" y="888807"/>
                    <a:pt x="790615" y="807073"/>
                    <a:pt x="800123" y="800100"/>
                  </a:cubicBezTo>
                  <a:cubicBezTo>
                    <a:pt x="895373" y="730250"/>
                    <a:pt x="955698" y="684742"/>
                    <a:pt x="1019198" y="600075"/>
                  </a:cubicBezTo>
                  <a:cubicBezTo>
                    <a:pt x="1042451" y="569070"/>
                    <a:pt x="1061062" y="534598"/>
                    <a:pt x="1085873" y="504825"/>
                  </a:cubicBezTo>
                  <a:cubicBezTo>
                    <a:pt x="1108869" y="477230"/>
                    <a:pt x="1139633" y="456675"/>
                    <a:pt x="1162073" y="428625"/>
                  </a:cubicBezTo>
                  <a:cubicBezTo>
                    <a:pt x="1196403" y="385712"/>
                    <a:pt x="1202851" y="353917"/>
                    <a:pt x="1219223" y="304800"/>
                  </a:cubicBezTo>
                  <a:cubicBezTo>
                    <a:pt x="1216048" y="279400"/>
                    <a:pt x="1217793" y="252884"/>
                    <a:pt x="1209698" y="228600"/>
                  </a:cubicBezTo>
                  <a:cubicBezTo>
                    <a:pt x="1201603" y="204316"/>
                    <a:pt x="1187205" y="182214"/>
                    <a:pt x="1171598" y="161925"/>
                  </a:cubicBezTo>
                  <a:cubicBezTo>
                    <a:pt x="1111394" y="83660"/>
                    <a:pt x="1043498" y="62075"/>
                    <a:pt x="942998" y="28575"/>
                  </a:cubicBezTo>
                  <a:cubicBezTo>
                    <a:pt x="896922" y="13216"/>
                    <a:pt x="800123" y="0"/>
                    <a:pt x="800123" y="0"/>
                  </a:cubicBezTo>
                  <a:cubicBezTo>
                    <a:pt x="733448" y="3175"/>
                    <a:pt x="666263" y="703"/>
                    <a:pt x="600098" y="9525"/>
                  </a:cubicBezTo>
                  <a:cubicBezTo>
                    <a:pt x="570242" y="13506"/>
                    <a:pt x="543335" y="29825"/>
                    <a:pt x="514373" y="38100"/>
                  </a:cubicBezTo>
                  <a:cubicBezTo>
                    <a:pt x="498807" y="42548"/>
                    <a:pt x="482676" y="44729"/>
                    <a:pt x="466748" y="47625"/>
                  </a:cubicBezTo>
                  <a:cubicBezTo>
                    <a:pt x="402060" y="59386"/>
                    <a:pt x="428648" y="77788"/>
                    <a:pt x="409598" y="85725"/>
                  </a:cubicBezTo>
                  <a:close/>
                </a:path>
              </a:pathLst>
            </a:cu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Square">
              <a:extLst>
                <a:ext uri="{FF2B5EF4-FFF2-40B4-BE49-F238E27FC236}">
                  <a16:creationId xmlns:a16="http://schemas.microsoft.com/office/drawing/2014/main" id="{90C0CAAC-37C5-754B-B941-C2A820A5EBD6}"/>
                </a:ext>
              </a:extLst>
            </p:cNvPr>
            <p:cNvSpPr/>
            <p:nvPr/>
          </p:nvSpPr>
          <p:spPr>
            <a:xfrm>
              <a:off x="5803063" y="4937680"/>
              <a:ext cx="322184" cy="322185"/>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16" name="Square">
              <a:extLst>
                <a:ext uri="{FF2B5EF4-FFF2-40B4-BE49-F238E27FC236}">
                  <a16:creationId xmlns:a16="http://schemas.microsoft.com/office/drawing/2014/main" id="{E285FECF-FCE1-F042-96CC-2F16FA519108}"/>
                </a:ext>
              </a:extLst>
            </p:cNvPr>
            <p:cNvSpPr/>
            <p:nvPr/>
          </p:nvSpPr>
          <p:spPr>
            <a:xfrm rot="21037258">
              <a:off x="5950311" y="4786058"/>
              <a:ext cx="322184" cy="322184"/>
            </a:xfrm>
            <a:prstGeom prst="rect">
              <a:avLst/>
            </a:prstGeom>
            <a:solidFill>
              <a:srgbClr val="F59EB3"/>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17" name="Square">
              <a:extLst>
                <a:ext uri="{FF2B5EF4-FFF2-40B4-BE49-F238E27FC236}">
                  <a16:creationId xmlns:a16="http://schemas.microsoft.com/office/drawing/2014/main" id="{0A4E6B72-8F5F-C049-BCB9-13F9DD937876}"/>
                </a:ext>
              </a:extLst>
            </p:cNvPr>
            <p:cNvSpPr/>
            <p:nvPr/>
          </p:nvSpPr>
          <p:spPr>
            <a:xfrm rot="1453120">
              <a:off x="5980024" y="5066010"/>
              <a:ext cx="322184" cy="322184"/>
            </a:xfrm>
            <a:prstGeom prst="rect">
              <a:avLst/>
            </a:prstGeom>
            <a:solidFill>
              <a:srgbClr val="8ABFFF"/>
            </a:solidFill>
            <a:ln w="12700">
              <a:miter lim="400000"/>
            </a:ln>
            <a:effectLst>
              <a:outerShdw blurRad="50800" dir="5400000" rotWithShape="0">
                <a:srgbClr val="000000">
                  <a:alpha val="20000"/>
                </a:srgbClr>
              </a:outerShdw>
            </a:effectLst>
            <a:extLst>
              <a:ext uri="{C572A759-6A51-4108-AA02-DFA0A04FC94B}">
                <ma14:wrappingTextBoxFlag xmlns="" xmlns:ma14="http://schemas.microsoft.com/office/mac/drawingml/2011/main" val="1"/>
              </a:ext>
            </a:extLst>
          </p:spPr>
          <p:txBody>
            <a:bodyPr lIns="25400" tIns="25400" rIns="25400" bIns="25400" anchor="ctr"/>
            <a:lstStyle>
              <a:lvl1pPr algn="ctr">
                <a:lnSpc>
                  <a:spcPct val="100000"/>
                </a:lnSpc>
                <a:defRPr sz="3200" b="0">
                  <a:solidFill>
                    <a:srgbClr val="FFFFFF"/>
                  </a:solidFill>
                  <a:latin typeface="IBM Plex Sans Light"/>
                  <a:ea typeface="IBM Plex Sans Light"/>
                  <a:cs typeface="IBM Plex Sans Light"/>
                  <a:sym typeface="IBM Plex Sans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IBM Plex Sans Light"/>
                  <a:sym typeface="IBM Plex Sans Light"/>
                </a:rPr>
                <a:t> </a:t>
              </a:r>
            </a:p>
          </p:txBody>
        </p:sp>
        <p:sp>
          <p:nvSpPr>
            <p:cNvPr id="18" name="Freeform: Shape 36">
              <a:extLst>
                <a:ext uri="{FF2B5EF4-FFF2-40B4-BE49-F238E27FC236}">
                  <a16:creationId xmlns:a16="http://schemas.microsoft.com/office/drawing/2014/main" id="{4DA85BE3-D1EC-A04C-983A-0FF53DC64203}"/>
                </a:ext>
              </a:extLst>
            </p:cNvPr>
            <p:cNvSpPr/>
            <p:nvPr/>
          </p:nvSpPr>
          <p:spPr>
            <a:xfrm>
              <a:off x="5501791" y="4693265"/>
              <a:ext cx="1219223" cy="933450"/>
            </a:xfrm>
            <a:custGeom>
              <a:avLst/>
              <a:gdLst>
                <a:gd name="connsiteX0" fmla="*/ 409598 w 1219223"/>
                <a:gd name="connsiteY0" fmla="*/ 85725 h 933450"/>
                <a:gd name="connsiteX1" fmla="*/ 352448 w 1219223"/>
                <a:gd name="connsiteY1" fmla="*/ 95250 h 933450"/>
                <a:gd name="connsiteX2" fmla="*/ 304823 w 1219223"/>
                <a:gd name="connsiteY2" fmla="*/ 114300 h 933450"/>
                <a:gd name="connsiteX3" fmla="*/ 228623 w 1219223"/>
                <a:gd name="connsiteY3" fmla="*/ 133350 h 933450"/>
                <a:gd name="connsiteX4" fmla="*/ 180998 w 1219223"/>
                <a:gd name="connsiteY4" fmla="*/ 180975 h 933450"/>
                <a:gd name="connsiteX5" fmla="*/ 142898 w 1219223"/>
                <a:gd name="connsiteY5" fmla="*/ 209550 h 933450"/>
                <a:gd name="connsiteX6" fmla="*/ 9548 w 1219223"/>
                <a:gd name="connsiteY6" fmla="*/ 466725 h 933450"/>
                <a:gd name="connsiteX7" fmla="*/ 23 w 1219223"/>
                <a:gd name="connsiteY7" fmla="*/ 514350 h 933450"/>
                <a:gd name="connsiteX8" fmla="*/ 19073 w 1219223"/>
                <a:gd name="connsiteY8" fmla="*/ 790575 h 933450"/>
                <a:gd name="connsiteX9" fmla="*/ 133373 w 1219223"/>
                <a:gd name="connsiteY9" fmla="*/ 876300 h 933450"/>
                <a:gd name="connsiteX10" fmla="*/ 228623 w 1219223"/>
                <a:gd name="connsiteY10" fmla="*/ 914400 h 933450"/>
                <a:gd name="connsiteX11" fmla="*/ 295298 w 1219223"/>
                <a:gd name="connsiteY11" fmla="*/ 933450 h 933450"/>
                <a:gd name="connsiteX12" fmla="*/ 619148 w 1219223"/>
                <a:gd name="connsiteY12" fmla="*/ 895350 h 933450"/>
                <a:gd name="connsiteX13" fmla="*/ 800123 w 1219223"/>
                <a:gd name="connsiteY13" fmla="*/ 800100 h 933450"/>
                <a:gd name="connsiteX14" fmla="*/ 1019198 w 1219223"/>
                <a:gd name="connsiteY14" fmla="*/ 600075 h 933450"/>
                <a:gd name="connsiteX15" fmla="*/ 1085873 w 1219223"/>
                <a:gd name="connsiteY15" fmla="*/ 504825 h 933450"/>
                <a:gd name="connsiteX16" fmla="*/ 1162073 w 1219223"/>
                <a:gd name="connsiteY16" fmla="*/ 428625 h 933450"/>
                <a:gd name="connsiteX17" fmla="*/ 1219223 w 1219223"/>
                <a:gd name="connsiteY17" fmla="*/ 304800 h 933450"/>
                <a:gd name="connsiteX18" fmla="*/ 1209698 w 1219223"/>
                <a:gd name="connsiteY18" fmla="*/ 228600 h 933450"/>
                <a:gd name="connsiteX19" fmla="*/ 1171598 w 1219223"/>
                <a:gd name="connsiteY19" fmla="*/ 161925 h 933450"/>
                <a:gd name="connsiteX20" fmla="*/ 942998 w 1219223"/>
                <a:gd name="connsiteY20" fmla="*/ 28575 h 933450"/>
                <a:gd name="connsiteX21" fmla="*/ 800123 w 1219223"/>
                <a:gd name="connsiteY21" fmla="*/ 0 h 933450"/>
                <a:gd name="connsiteX22" fmla="*/ 600098 w 1219223"/>
                <a:gd name="connsiteY22" fmla="*/ 9525 h 933450"/>
                <a:gd name="connsiteX23" fmla="*/ 514373 w 1219223"/>
                <a:gd name="connsiteY23" fmla="*/ 38100 h 933450"/>
                <a:gd name="connsiteX24" fmla="*/ 466748 w 1219223"/>
                <a:gd name="connsiteY24" fmla="*/ 47625 h 933450"/>
                <a:gd name="connsiteX25" fmla="*/ 409598 w 1219223"/>
                <a:gd name="connsiteY25" fmla="*/ 85725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23" h="933450">
                  <a:moveTo>
                    <a:pt x="409598" y="85725"/>
                  </a:moveTo>
                  <a:cubicBezTo>
                    <a:pt x="390548" y="93662"/>
                    <a:pt x="371080" y="90168"/>
                    <a:pt x="352448" y="95250"/>
                  </a:cubicBezTo>
                  <a:cubicBezTo>
                    <a:pt x="335953" y="99749"/>
                    <a:pt x="320832" y="108297"/>
                    <a:pt x="304823" y="114300"/>
                  </a:cubicBezTo>
                  <a:cubicBezTo>
                    <a:pt x="271350" y="126852"/>
                    <a:pt x="269226" y="125229"/>
                    <a:pt x="228623" y="133350"/>
                  </a:cubicBezTo>
                  <a:cubicBezTo>
                    <a:pt x="212748" y="149225"/>
                    <a:pt x="197778" y="166060"/>
                    <a:pt x="180998" y="180975"/>
                  </a:cubicBezTo>
                  <a:cubicBezTo>
                    <a:pt x="169133" y="191522"/>
                    <a:pt x="151066" y="195937"/>
                    <a:pt x="142898" y="209550"/>
                  </a:cubicBezTo>
                  <a:cubicBezTo>
                    <a:pt x="93216" y="292353"/>
                    <a:pt x="53998" y="381000"/>
                    <a:pt x="9548" y="466725"/>
                  </a:cubicBezTo>
                  <a:cubicBezTo>
                    <a:pt x="6373" y="482600"/>
                    <a:pt x="-453" y="498168"/>
                    <a:pt x="23" y="514350"/>
                  </a:cubicBezTo>
                  <a:cubicBezTo>
                    <a:pt x="2736" y="606604"/>
                    <a:pt x="-7228" y="702108"/>
                    <a:pt x="19073" y="790575"/>
                  </a:cubicBezTo>
                  <a:cubicBezTo>
                    <a:pt x="39105" y="857955"/>
                    <a:pt x="87750" y="858753"/>
                    <a:pt x="133373" y="876300"/>
                  </a:cubicBezTo>
                  <a:cubicBezTo>
                    <a:pt x="165289" y="888576"/>
                    <a:pt x="196377" y="903019"/>
                    <a:pt x="228623" y="914400"/>
                  </a:cubicBezTo>
                  <a:cubicBezTo>
                    <a:pt x="250420" y="922093"/>
                    <a:pt x="273073" y="927100"/>
                    <a:pt x="295298" y="933450"/>
                  </a:cubicBezTo>
                  <a:cubicBezTo>
                    <a:pt x="403248" y="920750"/>
                    <a:pt x="512004" y="913643"/>
                    <a:pt x="619148" y="895350"/>
                  </a:cubicBezTo>
                  <a:cubicBezTo>
                    <a:pt x="657469" y="888807"/>
                    <a:pt x="790615" y="807073"/>
                    <a:pt x="800123" y="800100"/>
                  </a:cubicBezTo>
                  <a:cubicBezTo>
                    <a:pt x="895373" y="730250"/>
                    <a:pt x="955698" y="684742"/>
                    <a:pt x="1019198" y="600075"/>
                  </a:cubicBezTo>
                  <a:cubicBezTo>
                    <a:pt x="1042451" y="569070"/>
                    <a:pt x="1061062" y="534598"/>
                    <a:pt x="1085873" y="504825"/>
                  </a:cubicBezTo>
                  <a:cubicBezTo>
                    <a:pt x="1108869" y="477230"/>
                    <a:pt x="1139633" y="456675"/>
                    <a:pt x="1162073" y="428625"/>
                  </a:cubicBezTo>
                  <a:cubicBezTo>
                    <a:pt x="1196403" y="385712"/>
                    <a:pt x="1202851" y="353917"/>
                    <a:pt x="1219223" y="304800"/>
                  </a:cubicBezTo>
                  <a:cubicBezTo>
                    <a:pt x="1216048" y="279400"/>
                    <a:pt x="1217793" y="252884"/>
                    <a:pt x="1209698" y="228600"/>
                  </a:cubicBezTo>
                  <a:cubicBezTo>
                    <a:pt x="1201603" y="204316"/>
                    <a:pt x="1187205" y="182214"/>
                    <a:pt x="1171598" y="161925"/>
                  </a:cubicBezTo>
                  <a:cubicBezTo>
                    <a:pt x="1111394" y="83660"/>
                    <a:pt x="1043498" y="62075"/>
                    <a:pt x="942998" y="28575"/>
                  </a:cubicBezTo>
                  <a:cubicBezTo>
                    <a:pt x="896922" y="13216"/>
                    <a:pt x="800123" y="0"/>
                    <a:pt x="800123" y="0"/>
                  </a:cubicBezTo>
                  <a:cubicBezTo>
                    <a:pt x="733448" y="3175"/>
                    <a:pt x="666263" y="703"/>
                    <a:pt x="600098" y="9525"/>
                  </a:cubicBezTo>
                  <a:cubicBezTo>
                    <a:pt x="570242" y="13506"/>
                    <a:pt x="543335" y="29825"/>
                    <a:pt x="514373" y="38100"/>
                  </a:cubicBezTo>
                  <a:cubicBezTo>
                    <a:pt x="498807" y="42548"/>
                    <a:pt x="482676" y="44729"/>
                    <a:pt x="466748" y="47625"/>
                  </a:cubicBezTo>
                  <a:cubicBezTo>
                    <a:pt x="402060" y="59386"/>
                    <a:pt x="428648" y="77788"/>
                    <a:pt x="409598" y="85725"/>
                  </a:cubicBezTo>
                  <a:close/>
                </a:path>
              </a:pathLst>
            </a:cu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Square">
              <a:extLst>
                <a:ext uri="{FF2B5EF4-FFF2-40B4-BE49-F238E27FC236}">
                  <a16:creationId xmlns:a16="http://schemas.microsoft.com/office/drawing/2014/main" id="{07E2B984-CE6F-AD42-97D7-868B9A01ADEB}"/>
                </a:ext>
              </a:extLst>
            </p:cNvPr>
            <p:cNvSpPr/>
            <p:nvPr/>
          </p:nvSpPr>
          <p:spPr>
            <a:xfrm>
              <a:off x="6630419" y="6386060"/>
              <a:ext cx="322184" cy="322184"/>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20" name="Square">
              <a:extLst>
                <a:ext uri="{FF2B5EF4-FFF2-40B4-BE49-F238E27FC236}">
                  <a16:creationId xmlns:a16="http://schemas.microsoft.com/office/drawing/2014/main" id="{07DD9196-8791-4543-A092-CD53AD27381E}"/>
                </a:ext>
              </a:extLst>
            </p:cNvPr>
            <p:cNvSpPr/>
            <p:nvPr/>
          </p:nvSpPr>
          <p:spPr>
            <a:xfrm rot="310587">
              <a:off x="6901824" y="6020714"/>
              <a:ext cx="322184" cy="322184"/>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21" name="Square">
              <a:extLst>
                <a:ext uri="{FF2B5EF4-FFF2-40B4-BE49-F238E27FC236}">
                  <a16:creationId xmlns:a16="http://schemas.microsoft.com/office/drawing/2014/main" id="{AA5A0B14-FA2F-4544-A0E4-AA4966203041}"/>
                </a:ext>
              </a:extLst>
            </p:cNvPr>
            <p:cNvSpPr/>
            <p:nvPr/>
          </p:nvSpPr>
          <p:spPr>
            <a:xfrm rot="20607145">
              <a:off x="6717960" y="5923727"/>
              <a:ext cx="322184" cy="322184"/>
            </a:xfrm>
            <a:prstGeom prst="rect">
              <a:avLst/>
            </a:prstGeom>
            <a:solidFill>
              <a:srgbClr val="0F6DFF"/>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22" name="Square">
              <a:extLst>
                <a:ext uri="{FF2B5EF4-FFF2-40B4-BE49-F238E27FC236}">
                  <a16:creationId xmlns:a16="http://schemas.microsoft.com/office/drawing/2014/main" id="{2C67A174-9AF3-1A41-858D-B76CF0E9CB55}"/>
                </a:ext>
              </a:extLst>
            </p:cNvPr>
            <p:cNvSpPr/>
            <p:nvPr/>
          </p:nvSpPr>
          <p:spPr>
            <a:xfrm rot="20829966">
              <a:off x="7020086" y="6241144"/>
              <a:ext cx="322184" cy="322185"/>
            </a:xfrm>
            <a:prstGeom prst="rect">
              <a:avLst/>
            </a:prstGeom>
            <a:solidFill>
              <a:srgbClr val="8ABFFF"/>
            </a:solidFill>
            <a:ln w="12700">
              <a:miter lim="400000"/>
            </a:ln>
            <a:effectLst>
              <a:outerShdw blurRad="50800" dir="5400000" rotWithShape="0">
                <a:srgbClr val="000000">
                  <a:alpha val="20000"/>
                </a:srgbClr>
              </a:outerShdw>
            </a:effectLst>
            <a:extLst>
              <a:ext uri="{C572A759-6A51-4108-AA02-DFA0A04FC94B}">
                <ma14:wrappingTextBoxFlag xmlns="" xmlns:ma14="http://schemas.microsoft.com/office/mac/drawingml/2011/main" val="1"/>
              </a:ext>
            </a:extLst>
          </p:spPr>
          <p:txBody>
            <a:bodyPr lIns="25400" tIns="25400" rIns="25400" bIns="25400" anchor="ctr"/>
            <a:lstStyle>
              <a:lvl1pPr algn="ctr">
                <a:lnSpc>
                  <a:spcPct val="100000"/>
                </a:lnSpc>
                <a:defRPr sz="3200" b="0">
                  <a:solidFill>
                    <a:srgbClr val="FFFFFF"/>
                  </a:solidFill>
                  <a:latin typeface="IBM Plex Sans Light"/>
                  <a:ea typeface="IBM Plex Sans Light"/>
                  <a:cs typeface="IBM Plex Sans Light"/>
                  <a:sym typeface="IBM Plex Sans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IBM Plex Sans Light"/>
                  <a:sym typeface="IBM Plex Sans Light"/>
                </a:rPr>
                <a:t> </a:t>
              </a:r>
            </a:p>
          </p:txBody>
        </p:sp>
        <p:sp>
          <p:nvSpPr>
            <p:cNvPr id="23" name="Freeform: Shape 41">
              <a:extLst>
                <a:ext uri="{FF2B5EF4-FFF2-40B4-BE49-F238E27FC236}">
                  <a16:creationId xmlns:a16="http://schemas.microsoft.com/office/drawing/2014/main" id="{98CA758B-7C38-A245-A952-A943C89442A2}"/>
                </a:ext>
              </a:extLst>
            </p:cNvPr>
            <p:cNvSpPr/>
            <p:nvPr/>
          </p:nvSpPr>
          <p:spPr>
            <a:xfrm>
              <a:off x="7658735" y="4975597"/>
              <a:ext cx="1219223" cy="933450"/>
            </a:xfrm>
            <a:custGeom>
              <a:avLst/>
              <a:gdLst>
                <a:gd name="connsiteX0" fmla="*/ 409598 w 1219223"/>
                <a:gd name="connsiteY0" fmla="*/ 85725 h 933450"/>
                <a:gd name="connsiteX1" fmla="*/ 352448 w 1219223"/>
                <a:gd name="connsiteY1" fmla="*/ 95250 h 933450"/>
                <a:gd name="connsiteX2" fmla="*/ 304823 w 1219223"/>
                <a:gd name="connsiteY2" fmla="*/ 114300 h 933450"/>
                <a:gd name="connsiteX3" fmla="*/ 228623 w 1219223"/>
                <a:gd name="connsiteY3" fmla="*/ 133350 h 933450"/>
                <a:gd name="connsiteX4" fmla="*/ 180998 w 1219223"/>
                <a:gd name="connsiteY4" fmla="*/ 180975 h 933450"/>
                <a:gd name="connsiteX5" fmla="*/ 142898 w 1219223"/>
                <a:gd name="connsiteY5" fmla="*/ 209550 h 933450"/>
                <a:gd name="connsiteX6" fmla="*/ 9548 w 1219223"/>
                <a:gd name="connsiteY6" fmla="*/ 466725 h 933450"/>
                <a:gd name="connsiteX7" fmla="*/ 23 w 1219223"/>
                <a:gd name="connsiteY7" fmla="*/ 514350 h 933450"/>
                <a:gd name="connsiteX8" fmla="*/ 19073 w 1219223"/>
                <a:gd name="connsiteY8" fmla="*/ 790575 h 933450"/>
                <a:gd name="connsiteX9" fmla="*/ 133373 w 1219223"/>
                <a:gd name="connsiteY9" fmla="*/ 876300 h 933450"/>
                <a:gd name="connsiteX10" fmla="*/ 228623 w 1219223"/>
                <a:gd name="connsiteY10" fmla="*/ 914400 h 933450"/>
                <a:gd name="connsiteX11" fmla="*/ 295298 w 1219223"/>
                <a:gd name="connsiteY11" fmla="*/ 933450 h 933450"/>
                <a:gd name="connsiteX12" fmla="*/ 619148 w 1219223"/>
                <a:gd name="connsiteY12" fmla="*/ 895350 h 933450"/>
                <a:gd name="connsiteX13" fmla="*/ 800123 w 1219223"/>
                <a:gd name="connsiteY13" fmla="*/ 800100 h 933450"/>
                <a:gd name="connsiteX14" fmla="*/ 1019198 w 1219223"/>
                <a:gd name="connsiteY14" fmla="*/ 600075 h 933450"/>
                <a:gd name="connsiteX15" fmla="*/ 1085873 w 1219223"/>
                <a:gd name="connsiteY15" fmla="*/ 504825 h 933450"/>
                <a:gd name="connsiteX16" fmla="*/ 1162073 w 1219223"/>
                <a:gd name="connsiteY16" fmla="*/ 428625 h 933450"/>
                <a:gd name="connsiteX17" fmla="*/ 1219223 w 1219223"/>
                <a:gd name="connsiteY17" fmla="*/ 304800 h 933450"/>
                <a:gd name="connsiteX18" fmla="*/ 1209698 w 1219223"/>
                <a:gd name="connsiteY18" fmla="*/ 228600 h 933450"/>
                <a:gd name="connsiteX19" fmla="*/ 1171598 w 1219223"/>
                <a:gd name="connsiteY19" fmla="*/ 161925 h 933450"/>
                <a:gd name="connsiteX20" fmla="*/ 942998 w 1219223"/>
                <a:gd name="connsiteY20" fmla="*/ 28575 h 933450"/>
                <a:gd name="connsiteX21" fmla="*/ 800123 w 1219223"/>
                <a:gd name="connsiteY21" fmla="*/ 0 h 933450"/>
                <a:gd name="connsiteX22" fmla="*/ 600098 w 1219223"/>
                <a:gd name="connsiteY22" fmla="*/ 9525 h 933450"/>
                <a:gd name="connsiteX23" fmla="*/ 514373 w 1219223"/>
                <a:gd name="connsiteY23" fmla="*/ 38100 h 933450"/>
                <a:gd name="connsiteX24" fmla="*/ 466748 w 1219223"/>
                <a:gd name="connsiteY24" fmla="*/ 47625 h 933450"/>
                <a:gd name="connsiteX25" fmla="*/ 409598 w 1219223"/>
                <a:gd name="connsiteY25" fmla="*/ 85725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23" h="933450">
                  <a:moveTo>
                    <a:pt x="409598" y="85725"/>
                  </a:moveTo>
                  <a:cubicBezTo>
                    <a:pt x="390548" y="93662"/>
                    <a:pt x="371080" y="90168"/>
                    <a:pt x="352448" y="95250"/>
                  </a:cubicBezTo>
                  <a:cubicBezTo>
                    <a:pt x="335953" y="99749"/>
                    <a:pt x="320832" y="108297"/>
                    <a:pt x="304823" y="114300"/>
                  </a:cubicBezTo>
                  <a:cubicBezTo>
                    <a:pt x="271350" y="126852"/>
                    <a:pt x="269226" y="125229"/>
                    <a:pt x="228623" y="133350"/>
                  </a:cubicBezTo>
                  <a:cubicBezTo>
                    <a:pt x="212748" y="149225"/>
                    <a:pt x="197778" y="166060"/>
                    <a:pt x="180998" y="180975"/>
                  </a:cubicBezTo>
                  <a:cubicBezTo>
                    <a:pt x="169133" y="191522"/>
                    <a:pt x="151066" y="195937"/>
                    <a:pt x="142898" y="209550"/>
                  </a:cubicBezTo>
                  <a:cubicBezTo>
                    <a:pt x="93216" y="292353"/>
                    <a:pt x="53998" y="381000"/>
                    <a:pt x="9548" y="466725"/>
                  </a:cubicBezTo>
                  <a:cubicBezTo>
                    <a:pt x="6373" y="482600"/>
                    <a:pt x="-453" y="498168"/>
                    <a:pt x="23" y="514350"/>
                  </a:cubicBezTo>
                  <a:cubicBezTo>
                    <a:pt x="2736" y="606604"/>
                    <a:pt x="-7228" y="702108"/>
                    <a:pt x="19073" y="790575"/>
                  </a:cubicBezTo>
                  <a:cubicBezTo>
                    <a:pt x="39105" y="857955"/>
                    <a:pt x="87750" y="858753"/>
                    <a:pt x="133373" y="876300"/>
                  </a:cubicBezTo>
                  <a:cubicBezTo>
                    <a:pt x="165289" y="888576"/>
                    <a:pt x="196377" y="903019"/>
                    <a:pt x="228623" y="914400"/>
                  </a:cubicBezTo>
                  <a:cubicBezTo>
                    <a:pt x="250420" y="922093"/>
                    <a:pt x="273073" y="927100"/>
                    <a:pt x="295298" y="933450"/>
                  </a:cubicBezTo>
                  <a:cubicBezTo>
                    <a:pt x="403248" y="920750"/>
                    <a:pt x="512004" y="913643"/>
                    <a:pt x="619148" y="895350"/>
                  </a:cubicBezTo>
                  <a:cubicBezTo>
                    <a:pt x="657469" y="888807"/>
                    <a:pt x="790615" y="807073"/>
                    <a:pt x="800123" y="800100"/>
                  </a:cubicBezTo>
                  <a:cubicBezTo>
                    <a:pt x="895373" y="730250"/>
                    <a:pt x="955698" y="684742"/>
                    <a:pt x="1019198" y="600075"/>
                  </a:cubicBezTo>
                  <a:cubicBezTo>
                    <a:pt x="1042451" y="569070"/>
                    <a:pt x="1061062" y="534598"/>
                    <a:pt x="1085873" y="504825"/>
                  </a:cubicBezTo>
                  <a:cubicBezTo>
                    <a:pt x="1108869" y="477230"/>
                    <a:pt x="1139633" y="456675"/>
                    <a:pt x="1162073" y="428625"/>
                  </a:cubicBezTo>
                  <a:cubicBezTo>
                    <a:pt x="1196403" y="385712"/>
                    <a:pt x="1202851" y="353917"/>
                    <a:pt x="1219223" y="304800"/>
                  </a:cubicBezTo>
                  <a:cubicBezTo>
                    <a:pt x="1216048" y="279400"/>
                    <a:pt x="1217793" y="252884"/>
                    <a:pt x="1209698" y="228600"/>
                  </a:cubicBezTo>
                  <a:cubicBezTo>
                    <a:pt x="1201603" y="204316"/>
                    <a:pt x="1187205" y="182214"/>
                    <a:pt x="1171598" y="161925"/>
                  </a:cubicBezTo>
                  <a:cubicBezTo>
                    <a:pt x="1111394" y="83660"/>
                    <a:pt x="1043498" y="62075"/>
                    <a:pt x="942998" y="28575"/>
                  </a:cubicBezTo>
                  <a:cubicBezTo>
                    <a:pt x="896922" y="13216"/>
                    <a:pt x="800123" y="0"/>
                    <a:pt x="800123" y="0"/>
                  </a:cubicBezTo>
                  <a:cubicBezTo>
                    <a:pt x="733448" y="3175"/>
                    <a:pt x="666263" y="703"/>
                    <a:pt x="600098" y="9525"/>
                  </a:cubicBezTo>
                  <a:cubicBezTo>
                    <a:pt x="570242" y="13506"/>
                    <a:pt x="543335" y="29825"/>
                    <a:pt x="514373" y="38100"/>
                  </a:cubicBezTo>
                  <a:cubicBezTo>
                    <a:pt x="498807" y="42548"/>
                    <a:pt x="482676" y="44729"/>
                    <a:pt x="466748" y="47625"/>
                  </a:cubicBezTo>
                  <a:cubicBezTo>
                    <a:pt x="402060" y="59386"/>
                    <a:pt x="428648" y="77788"/>
                    <a:pt x="409598" y="85725"/>
                  </a:cubicBezTo>
                  <a:close/>
                </a:path>
              </a:pathLst>
            </a:cu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Square">
              <a:extLst>
                <a:ext uri="{FF2B5EF4-FFF2-40B4-BE49-F238E27FC236}">
                  <a16:creationId xmlns:a16="http://schemas.microsoft.com/office/drawing/2014/main" id="{71A881B7-980A-AD46-BECF-47CB5B8D2A15}"/>
                </a:ext>
              </a:extLst>
            </p:cNvPr>
            <p:cNvSpPr/>
            <p:nvPr/>
          </p:nvSpPr>
          <p:spPr>
            <a:xfrm>
              <a:off x="7398698" y="2020097"/>
              <a:ext cx="322184" cy="322184"/>
            </a:xfrm>
            <a:prstGeom prst="rect">
              <a:avLst/>
            </a:prstGeom>
            <a:solidFill>
              <a:srgbClr val="F59EB3"/>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25" name="Square">
              <a:extLst>
                <a:ext uri="{FF2B5EF4-FFF2-40B4-BE49-F238E27FC236}">
                  <a16:creationId xmlns:a16="http://schemas.microsoft.com/office/drawing/2014/main" id="{E384E414-8FAA-BD44-A225-85E13E1A133C}"/>
                </a:ext>
              </a:extLst>
            </p:cNvPr>
            <p:cNvSpPr/>
            <p:nvPr/>
          </p:nvSpPr>
          <p:spPr>
            <a:xfrm rot="310587">
              <a:off x="7028658" y="2348897"/>
              <a:ext cx="322185" cy="322185"/>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26" name="Square">
              <a:extLst>
                <a:ext uri="{FF2B5EF4-FFF2-40B4-BE49-F238E27FC236}">
                  <a16:creationId xmlns:a16="http://schemas.microsoft.com/office/drawing/2014/main" id="{6874C001-D5CB-A942-8C18-40FB60DE8A5F}"/>
                </a:ext>
              </a:extLst>
            </p:cNvPr>
            <p:cNvSpPr/>
            <p:nvPr/>
          </p:nvSpPr>
          <p:spPr>
            <a:xfrm>
              <a:off x="7008975" y="3567049"/>
              <a:ext cx="322184" cy="322185"/>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27" name="Square">
              <a:extLst>
                <a:ext uri="{FF2B5EF4-FFF2-40B4-BE49-F238E27FC236}">
                  <a16:creationId xmlns:a16="http://schemas.microsoft.com/office/drawing/2014/main" id="{A7BFB037-C232-3646-B41D-D6157EE1925D}"/>
                </a:ext>
              </a:extLst>
            </p:cNvPr>
            <p:cNvSpPr/>
            <p:nvPr/>
          </p:nvSpPr>
          <p:spPr>
            <a:xfrm rot="21037258">
              <a:off x="7156223" y="3415427"/>
              <a:ext cx="322184" cy="322184"/>
            </a:xfrm>
            <a:prstGeom prst="rect">
              <a:avLst/>
            </a:prstGeom>
            <a:solidFill>
              <a:srgbClr val="F59EB3"/>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28" name="Square">
              <a:extLst>
                <a:ext uri="{FF2B5EF4-FFF2-40B4-BE49-F238E27FC236}">
                  <a16:creationId xmlns:a16="http://schemas.microsoft.com/office/drawing/2014/main" id="{F624AC0B-9EFE-CD4E-ABE2-8B2857314CA0}"/>
                </a:ext>
              </a:extLst>
            </p:cNvPr>
            <p:cNvSpPr/>
            <p:nvPr/>
          </p:nvSpPr>
          <p:spPr>
            <a:xfrm rot="1453120">
              <a:off x="7185936" y="3695379"/>
              <a:ext cx="322184" cy="322184"/>
            </a:xfrm>
            <a:prstGeom prst="rect">
              <a:avLst/>
            </a:prstGeom>
            <a:solidFill>
              <a:srgbClr val="8ABFFF"/>
            </a:solidFill>
            <a:ln w="12700">
              <a:miter lim="400000"/>
            </a:ln>
            <a:effectLst>
              <a:outerShdw blurRad="50800" dir="5400000" rotWithShape="0">
                <a:srgbClr val="000000">
                  <a:alpha val="20000"/>
                </a:srgbClr>
              </a:outerShdw>
            </a:effectLst>
            <a:extLst>
              <a:ext uri="{C572A759-6A51-4108-AA02-DFA0A04FC94B}">
                <ma14:wrappingTextBoxFlag xmlns="" xmlns:ma14="http://schemas.microsoft.com/office/mac/drawingml/2011/main" val="1"/>
              </a:ext>
            </a:extLst>
          </p:spPr>
          <p:txBody>
            <a:bodyPr lIns="25400" tIns="25400" rIns="25400" bIns="25400" anchor="ctr"/>
            <a:lstStyle>
              <a:lvl1pPr algn="ctr">
                <a:lnSpc>
                  <a:spcPct val="100000"/>
                </a:lnSpc>
                <a:defRPr sz="3200" b="0">
                  <a:solidFill>
                    <a:srgbClr val="FFFFFF"/>
                  </a:solidFill>
                  <a:latin typeface="IBM Plex Sans Light"/>
                  <a:ea typeface="IBM Plex Sans Light"/>
                  <a:cs typeface="IBM Plex Sans Light"/>
                  <a:sym typeface="IBM Plex Sans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IBM Plex Sans Light"/>
                  <a:sym typeface="IBM Plex Sans Light"/>
                </a:rPr>
                <a:t> </a:t>
              </a:r>
            </a:p>
          </p:txBody>
        </p:sp>
        <p:sp>
          <p:nvSpPr>
            <p:cNvPr id="29" name="Square">
              <a:extLst>
                <a:ext uri="{FF2B5EF4-FFF2-40B4-BE49-F238E27FC236}">
                  <a16:creationId xmlns:a16="http://schemas.microsoft.com/office/drawing/2014/main" id="{E5425762-30D4-EC46-AFD4-4A57D628F74C}"/>
                </a:ext>
              </a:extLst>
            </p:cNvPr>
            <p:cNvSpPr/>
            <p:nvPr/>
          </p:nvSpPr>
          <p:spPr>
            <a:xfrm>
              <a:off x="7019759" y="5131696"/>
              <a:ext cx="322184" cy="322184"/>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30" name="Square">
              <a:extLst>
                <a:ext uri="{FF2B5EF4-FFF2-40B4-BE49-F238E27FC236}">
                  <a16:creationId xmlns:a16="http://schemas.microsoft.com/office/drawing/2014/main" id="{AE4658AA-01F3-EF49-A421-161C4F5C5E97}"/>
                </a:ext>
              </a:extLst>
            </p:cNvPr>
            <p:cNvSpPr/>
            <p:nvPr/>
          </p:nvSpPr>
          <p:spPr>
            <a:xfrm rot="20607145">
              <a:off x="7107300" y="4669363"/>
              <a:ext cx="322184" cy="322184"/>
            </a:xfrm>
            <a:prstGeom prst="rect">
              <a:avLst/>
            </a:prstGeom>
            <a:solidFill>
              <a:srgbClr val="0F6DFF"/>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31" name="Square">
              <a:extLst>
                <a:ext uri="{FF2B5EF4-FFF2-40B4-BE49-F238E27FC236}">
                  <a16:creationId xmlns:a16="http://schemas.microsoft.com/office/drawing/2014/main" id="{DF546A02-3F93-1E4E-931B-BD2A991E3E7F}"/>
                </a:ext>
              </a:extLst>
            </p:cNvPr>
            <p:cNvSpPr/>
            <p:nvPr/>
          </p:nvSpPr>
          <p:spPr>
            <a:xfrm rot="20829966">
              <a:off x="7409426" y="4986780"/>
              <a:ext cx="322184" cy="322185"/>
            </a:xfrm>
            <a:prstGeom prst="rect">
              <a:avLst/>
            </a:prstGeom>
            <a:solidFill>
              <a:srgbClr val="8ABFFF"/>
            </a:solidFill>
            <a:ln w="12700">
              <a:miter lim="400000"/>
            </a:ln>
            <a:effectLst>
              <a:outerShdw blurRad="50800" dir="5400000" rotWithShape="0">
                <a:srgbClr val="000000">
                  <a:alpha val="20000"/>
                </a:srgbClr>
              </a:outerShdw>
            </a:effectLst>
            <a:extLst>
              <a:ext uri="{C572A759-6A51-4108-AA02-DFA0A04FC94B}">
                <ma14:wrappingTextBoxFlag xmlns="" xmlns:ma14="http://schemas.microsoft.com/office/mac/drawingml/2011/main" val="1"/>
              </a:ext>
            </a:extLst>
          </p:spPr>
          <p:txBody>
            <a:bodyPr lIns="25400" tIns="25400" rIns="25400" bIns="25400" anchor="ctr"/>
            <a:lstStyle>
              <a:lvl1pPr algn="ctr">
                <a:lnSpc>
                  <a:spcPct val="100000"/>
                </a:lnSpc>
                <a:defRPr sz="3200" b="0">
                  <a:solidFill>
                    <a:srgbClr val="FFFFFF"/>
                  </a:solidFill>
                  <a:latin typeface="IBM Plex Sans Light"/>
                  <a:ea typeface="IBM Plex Sans Light"/>
                  <a:cs typeface="IBM Plex Sans Light"/>
                  <a:sym typeface="IBM Plex Sans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IBM Plex Sans Light"/>
                  <a:sym typeface="IBM Plex Sans Light"/>
                </a:rPr>
                <a:t> </a:t>
              </a:r>
            </a:p>
          </p:txBody>
        </p:sp>
        <p:sp>
          <p:nvSpPr>
            <p:cNvPr id="32" name="Square">
              <a:extLst>
                <a:ext uri="{FF2B5EF4-FFF2-40B4-BE49-F238E27FC236}">
                  <a16:creationId xmlns:a16="http://schemas.microsoft.com/office/drawing/2014/main" id="{0C4F21A6-66C0-3440-A4CD-723850019901}"/>
                </a:ext>
              </a:extLst>
            </p:cNvPr>
            <p:cNvSpPr/>
            <p:nvPr/>
          </p:nvSpPr>
          <p:spPr>
            <a:xfrm>
              <a:off x="8268347" y="2432214"/>
              <a:ext cx="322184" cy="322184"/>
            </a:xfrm>
            <a:prstGeom prst="rect">
              <a:avLst/>
            </a:prstGeom>
            <a:solidFill>
              <a:srgbClr val="F59EB3"/>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33" name="Square">
              <a:extLst>
                <a:ext uri="{FF2B5EF4-FFF2-40B4-BE49-F238E27FC236}">
                  <a16:creationId xmlns:a16="http://schemas.microsoft.com/office/drawing/2014/main" id="{404FF8B8-A4BC-2242-9596-54B758859697}"/>
                </a:ext>
              </a:extLst>
            </p:cNvPr>
            <p:cNvSpPr/>
            <p:nvPr/>
          </p:nvSpPr>
          <p:spPr>
            <a:xfrm rot="310587">
              <a:off x="7898307" y="2761014"/>
              <a:ext cx="322185" cy="322185"/>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34" name="Square">
              <a:extLst>
                <a:ext uri="{FF2B5EF4-FFF2-40B4-BE49-F238E27FC236}">
                  <a16:creationId xmlns:a16="http://schemas.microsoft.com/office/drawing/2014/main" id="{E043D59D-465D-044D-93AA-1A8076E1FB66}"/>
                </a:ext>
              </a:extLst>
            </p:cNvPr>
            <p:cNvSpPr/>
            <p:nvPr/>
          </p:nvSpPr>
          <p:spPr>
            <a:xfrm>
              <a:off x="7878624" y="3979166"/>
              <a:ext cx="322184" cy="322185"/>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35" name="Square">
              <a:extLst>
                <a:ext uri="{FF2B5EF4-FFF2-40B4-BE49-F238E27FC236}">
                  <a16:creationId xmlns:a16="http://schemas.microsoft.com/office/drawing/2014/main" id="{806E5EE4-11C8-564C-A1AA-4E44FFF67755}"/>
                </a:ext>
              </a:extLst>
            </p:cNvPr>
            <p:cNvSpPr/>
            <p:nvPr/>
          </p:nvSpPr>
          <p:spPr>
            <a:xfrm rot="21037258">
              <a:off x="8025872" y="3827544"/>
              <a:ext cx="322184" cy="322184"/>
            </a:xfrm>
            <a:prstGeom prst="rect">
              <a:avLst/>
            </a:prstGeom>
            <a:solidFill>
              <a:srgbClr val="F59EB3"/>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36" name="Square">
              <a:extLst>
                <a:ext uri="{FF2B5EF4-FFF2-40B4-BE49-F238E27FC236}">
                  <a16:creationId xmlns:a16="http://schemas.microsoft.com/office/drawing/2014/main" id="{C14CCFD1-AFAC-5942-80C7-94DD07375D83}"/>
                </a:ext>
              </a:extLst>
            </p:cNvPr>
            <p:cNvSpPr/>
            <p:nvPr/>
          </p:nvSpPr>
          <p:spPr>
            <a:xfrm rot="1453120">
              <a:off x="8055585" y="4107496"/>
              <a:ext cx="322184" cy="322184"/>
            </a:xfrm>
            <a:prstGeom prst="rect">
              <a:avLst/>
            </a:prstGeom>
            <a:solidFill>
              <a:srgbClr val="8ABFFF"/>
            </a:solidFill>
            <a:ln w="12700">
              <a:miter lim="400000"/>
            </a:ln>
            <a:effectLst>
              <a:outerShdw blurRad="50800" dir="5400000" rotWithShape="0">
                <a:srgbClr val="000000">
                  <a:alpha val="20000"/>
                </a:srgbClr>
              </a:outerShdw>
            </a:effectLst>
            <a:extLst>
              <a:ext uri="{C572A759-6A51-4108-AA02-DFA0A04FC94B}">
                <ma14:wrappingTextBoxFlag xmlns="" xmlns:ma14="http://schemas.microsoft.com/office/mac/drawingml/2011/main" val="1"/>
              </a:ext>
            </a:extLst>
          </p:spPr>
          <p:txBody>
            <a:bodyPr lIns="25400" tIns="25400" rIns="25400" bIns="25400" anchor="ctr"/>
            <a:lstStyle>
              <a:lvl1pPr algn="ctr">
                <a:lnSpc>
                  <a:spcPct val="100000"/>
                </a:lnSpc>
                <a:defRPr sz="3200" b="0">
                  <a:solidFill>
                    <a:srgbClr val="FFFFFF"/>
                  </a:solidFill>
                  <a:latin typeface="IBM Plex Sans Light"/>
                  <a:ea typeface="IBM Plex Sans Light"/>
                  <a:cs typeface="IBM Plex Sans Light"/>
                  <a:sym typeface="IBM Plex Sans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IBM Plex Sans Light"/>
                  <a:sym typeface="IBM Plex Sans Light"/>
                </a:rPr>
                <a:t> </a:t>
              </a:r>
            </a:p>
          </p:txBody>
        </p:sp>
        <p:sp>
          <p:nvSpPr>
            <p:cNvPr id="37" name="Square">
              <a:extLst>
                <a:ext uri="{FF2B5EF4-FFF2-40B4-BE49-F238E27FC236}">
                  <a16:creationId xmlns:a16="http://schemas.microsoft.com/office/drawing/2014/main" id="{578E5CBD-36B4-A94A-B181-4A2C6B468B08}"/>
                </a:ext>
              </a:extLst>
            </p:cNvPr>
            <p:cNvSpPr/>
            <p:nvPr/>
          </p:nvSpPr>
          <p:spPr>
            <a:xfrm>
              <a:off x="7889408" y="5543813"/>
              <a:ext cx="322184" cy="322184"/>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38" name="Square">
              <a:extLst>
                <a:ext uri="{FF2B5EF4-FFF2-40B4-BE49-F238E27FC236}">
                  <a16:creationId xmlns:a16="http://schemas.microsoft.com/office/drawing/2014/main" id="{E9D3CD31-B300-7847-8B97-46264D83BB7A}"/>
                </a:ext>
              </a:extLst>
            </p:cNvPr>
            <p:cNvSpPr/>
            <p:nvPr/>
          </p:nvSpPr>
          <p:spPr>
            <a:xfrm rot="20607145">
              <a:off x="7976949" y="5081480"/>
              <a:ext cx="322184" cy="322184"/>
            </a:xfrm>
            <a:prstGeom prst="rect">
              <a:avLst/>
            </a:prstGeom>
            <a:solidFill>
              <a:srgbClr val="0F6DFF"/>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39" name="Square">
              <a:extLst>
                <a:ext uri="{FF2B5EF4-FFF2-40B4-BE49-F238E27FC236}">
                  <a16:creationId xmlns:a16="http://schemas.microsoft.com/office/drawing/2014/main" id="{F2D72362-FD7C-F841-BCE5-F37229216258}"/>
                </a:ext>
              </a:extLst>
            </p:cNvPr>
            <p:cNvSpPr/>
            <p:nvPr/>
          </p:nvSpPr>
          <p:spPr>
            <a:xfrm rot="20829966">
              <a:off x="8279075" y="5398897"/>
              <a:ext cx="322184" cy="322185"/>
            </a:xfrm>
            <a:prstGeom prst="rect">
              <a:avLst/>
            </a:prstGeom>
            <a:solidFill>
              <a:srgbClr val="8ABFFF"/>
            </a:solidFill>
            <a:ln w="12700">
              <a:miter lim="400000"/>
            </a:ln>
            <a:effectLst>
              <a:outerShdw blurRad="50800" dir="5400000" rotWithShape="0">
                <a:srgbClr val="000000">
                  <a:alpha val="20000"/>
                </a:srgbClr>
              </a:outerShdw>
            </a:effectLst>
            <a:extLst>
              <a:ext uri="{C572A759-6A51-4108-AA02-DFA0A04FC94B}">
                <ma14:wrappingTextBoxFlag xmlns="" xmlns:ma14="http://schemas.microsoft.com/office/mac/drawingml/2011/main" val="1"/>
              </a:ext>
            </a:extLst>
          </p:spPr>
          <p:txBody>
            <a:bodyPr lIns="25400" tIns="25400" rIns="25400" bIns="25400" anchor="ctr"/>
            <a:lstStyle>
              <a:lvl1pPr algn="ctr">
                <a:lnSpc>
                  <a:spcPct val="100000"/>
                </a:lnSpc>
                <a:defRPr sz="3200" b="0">
                  <a:solidFill>
                    <a:srgbClr val="FFFFFF"/>
                  </a:solidFill>
                  <a:latin typeface="IBM Plex Sans Light"/>
                  <a:ea typeface="IBM Plex Sans Light"/>
                  <a:cs typeface="IBM Plex Sans Light"/>
                  <a:sym typeface="IBM Plex Sans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IBM Plex Sans Light"/>
                  <a:sym typeface="IBM Plex Sans Light"/>
                </a:rPr>
                <a:t> </a:t>
              </a:r>
            </a:p>
          </p:txBody>
        </p:sp>
      </p:grpSp>
      <p:grpSp>
        <p:nvGrpSpPr>
          <p:cNvPr id="44" name="Group 43">
            <a:extLst>
              <a:ext uri="{FF2B5EF4-FFF2-40B4-BE49-F238E27FC236}">
                <a16:creationId xmlns:a16="http://schemas.microsoft.com/office/drawing/2014/main" id="{469E6B0F-6CA4-E140-840D-1F9158BF87AD}"/>
              </a:ext>
            </a:extLst>
          </p:cNvPr>
          <p:cNvGrpSpPr/>
          <p:nvPr/>
        </p:nvGrpSpPr>
        <p:grpSpPr>
          <a:xfrm>
            <a:off x="4054785" y="1481827"/>
            <a:ext cx="7509993" cy="5002777"/>
            <a:chOff x="3125849" y="208971"/>
            <a:chExt cx="6043544" cy="4025905"/>
          </a:xfrm>
        </p:grpSpPr>
        <p:graphicFrame>
          <p:nvGraphicFramePr>
            <p:cNvPr id="45" name="Google Shape;975;p27">
              <a:extLst>
                <a:ext uri="{FF2B5EF4-FFF2-40B4-BE49-F238E27FC236}">
                  <a16:creationId xmlns:a16="http://schemas.microsoft.com/office/drawing/2014/main" id="{5A22E482-7500-D749-93B7-232F7FF8557D}"/>
                </a:ext>
              </a:extLst>
            </p:cNvPr>
            <p:cNvGraphicFramePr/>
            <p:nvPr/>
          </p:nvGraphicFramePr>
          <p:xfrm>
            <a:off x="3125849" y="208971"/>
            <a:ext cx="6043544" cy="4025905"/>
          </p:xfrm>
          <a:graphic>
            <a:graphicData uri="http://schemas.openxmlformats.org/drawingml/2006/table">
              <a:tbl>
                <a:tblPr firstRow="1" bandRow="1">
                  <a:noFill/>
                </a:tblPr>
                <a:tblGrid>
                  <a:gridCol w="2570990">
                    <a:extLst>
                      <a:ext uri="{9D8B030D-6E8A-4147-A177-3AD203B41FA5}">
                        <a16:colId xmlns:a16="http://schemas.microsoft.com/office/drawing/2014/main" val="20000"/>
                      </a:ext>
                    </a:extLst>
                  </a:gridCol>
                  <a:gridCol w="4939003">
                    <a:extLst>
                      <a:ext uri="{9D8B030D-6E8A-4147-A177-3AD203B41FA5}">
                        <a16:colId xmlns:a16="http://schemas.microsoft.com/office/drawing/2014/main" val="20001"/>
                      </a:ext>
                    </a:extLst>
                  </a:gridCol>
                </a:tblGrid>
                <a:tr h="362245">
                  <a:tc>
                    <a:txBody>
                      <a:bodyPr/>
                      <a:lstStyle/>
                      <a:p>
                        <a:pPr marL="0" marR="0" lvl="0" indent="0" algn="ctr" rtl="0">
                          <a:lnSpc>
                            <a:spcPct val="100000"/>
                          </a:lnSpc>
                          <a:spcBef>
                            <a:spcPts val="0"/>
                          </a:spcBef>
                          <a:spcAft>
                            <a:spcPts val="0"/>
                          </a:spcAft>
                          <a:buClr>
                            <a:srgbClr val="000000"/>
                          </a:buClr>
                          <a:buSzPts val="1350"/>
                          <a:buFont typeface="Arial"/>
                          <a:buNone/>
                        </a:pPr>
                        <a:r>
                          <a:rPr lang="en-CA" sz="1600" u="none" strike="noStrike" cap="none" dirty="0">
                            <a:solidFill>
                              <a:schemeClr val="bg1"/>
                            </a:solidFill>
                          </a:rPr>
                          <a:t>Type of Change </a:t>
                        </a:r>
                        <a:endParaRPr sz="1800" u="none" strike="noStrike" cap="none" dirty="0">
                          <a:solidFill>
                            <a:schemeClr val="bg1"/>
                          </a:solidFill>
                        </a:endParaRPr>
                      </a:p>
                    </a:txBody>
                    <a:tcPr marL="91450" marR="91450" marT="45725" marB="45725">
                      <a:solidFill>
                        <a:schemeClr val="accent6"/>
                      </a:solidFill>
                    </a:tcPr>
                  </a:tc>
                  <a:tc>
                    <a:txBody>
                      <a:bodyPr/>
                      <a:lstStyle/>
                      <a:p>
                        <a:pPr marL="0" marR="0" lvl="0" indent="0" algn="ctr" rtl="0">
                          <a:lnSpc>
                            <a:spcPct val="100000"/>
                          </a:lnSpc>
                          <a:spcBef>
                            <a:spcPts val="0"/>
                          </a:spcBef>
                          <a:spcAft>
                            <a:spcPts val="0"/>
                          </a:spcAft>
                          <a:buClr>
                            <a:srgbClr val="000000"/>
                          </a:buClr>
                          <a:buSzPts val="1350"/>
                          <a:buFont typeface="Arial"/>
                          <a:buNone/>
                        </a:pPr>
                        <a:r>
                          <a:rPr lang="en-CA" sz="1600" u="none" strike="noStrike" cap="none" dirty="0">
                            <a:solidFill>
                              <a:schemeClr val="bg1"/>
                            </a:solidFill>
                          </a:rPr>
                          <a:t>Description</a:t>
                        </a:r>
                        <a:endParaRPr sz="1800" u="none" strike="noStrike" cap="none" dirty="0">
                          <a:solidFill>
                            <a:schemeClr val="bg1"/>
                          </a:solidFill>
                        </a:endParaRPr>
                      </a:p>
                    </a:txBody>
                    <a:tcPr marL="91450" marR="91450" marT="45725" marB="45725">
                      <a:solidFill>
                        <a:schemeClr val="accent6"/>
                      </a:solidFill>
                    </a:tcPr>
                  </a:tc>
                  <a:extLst>
                    <a:ext uri="{0D108BD9-81ED-4DB2-BD59-A6C34878D82A}">
                      <a16:rowId xmlns:a16="http://schemas.microsoft.com/office/drawing/2014/main" val="10000"/>
                    </a:ext>
                  </a:extLst>
                </a:tr>
                <a:tr h="687688">
                  <a:tc>
                    <a:txBody>
                      <a:bodyPr/>
                      <a:lstStyle/>
                      <a:p>
                        <a:pPr marL="0" marR="0" lvl="0" indent="0" algn="l" rtl="0">
                          <a:lnSpc>
                            <a:spcPct val="100000"/>
                          </a:lnSpc>
                          <a:spcBef>
                            <a:spcPts val="0"/>
                          </a:spcBef>
                          <a:spcAft>
                            <a:spcPts val="0"/>
                          </a:spcAft>
                          <a:buClr>
                            <a:srgbClr val="000000"/>
                          </a:buClr>
                          <a:buSzPts val="1000"/>
                          <a:buFont typeface="Arial"/>
                          <a:buNone/>
                        </a:pPr>
                        <a:r>
                          <a:rPr lang="en-CA" sz="1400" b="1" u="none" strike="noStrike" cap="none" dirty="0"/>
                          <a:t>System / Tools / Data</a:t>
                        </a:r>
                        <a:endParaRPr sz="2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CA" sz="1400" u="none" strike="noStrike" cap="none" dirty="0"/>
                          <a:t>System, Tools, Data, Interveners. How will the implementation change the way people work? </a:t>
                        </a:r>
                        <a:endParaRPr sz="1400" b="0" u="none" strike="noStrike" cap="none"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687688">
                  <a:tc>
                    <a:txBody>
                      <a:bodyPr/>
                      <a:lstStyle/>
                      <a:p>
                        <a:pPr marL="0" marR="0" lvl="0" indent="0" algn="l" rtl="0">
                          <a:lnSpc>
                            <a:spcPct val="100000"/>
                          </a:lnSpc>
                          <a:spcBef>
                            <a:spcPts val="0"/>
                          </a:spcBef>
                          <a:spcAft>
                            <a:spcPts val="0"/>
                          </a:spcAft>
                          <a:buClr>
                            <a:srgbClr val="000000"/>
                          </a:buClr>
                          <a:buSzPts val="1000"/>
                          <a:buFont typeface="Arial"/>
                          <a:buNone/>
                        </a:pPr>
                        <a:r>
                          <a:rPr lang="en-CA" sz="1400" b="1" u="none" strike="noStrike" cap="none" dirty="0"/>
                          <a:t>Process / Procedures / Policy</a:t>
                        </a:r>
                        <a:endParaRPr sz="2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CA" sz="1400" u="none" strike="noStrike" cap="none" dirty="0"/>
                          <a:t>Steps involved in how we do things. Sequence &amp; How.</a:t>
                        </a:r>
                        <a:endParaRPr sz="1400" b="0" u="none" strike="noStrike" cap="none"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687688">
                  <a:tc>
                    <a:txBody>
                      <a:bodyPr/>
                      <a:lstStyle/>
                      <a:p>
                        <a:pPr marL="0" marR="0" lvl="0" indent="0" algn="l" rtl="0">
                          <a:lnSpc>
                            <a:spcPct val="100000"/>
                          </a:lnSpc>
                          <a:spcBef>
                            <a:spcPts val="0"/>
                          </a:spcBef>
                          <a:spcAft>
                            <a:spcPts val="0"/>
                          </a:spcAft>
                          <a:buClr>
                            <a:srgbClr val="000000"/>
                          </a:buClr>
                          <a:buSzPts val="1000"/>
                          <a:buFont typeface="Arial"/>
                          <a:buNone/>
                        </a:pPr>
                        <a:r>
                          <a:rPr lang="en-CA" sz="1400" b="1" u="none" strike="noStrike" cap="none" dirty="0"/>
                          <a:t>Job Role / Reporting Structures</a:t>
                        </a:r>
                        <a:endParaRPr sz="2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CA" sz="1400" u="none" strike="noStrike" cap="none" dirty="0"/>
                          <a:t>Changes to knowledge, skills and abilities and responsibilities in job roles or the chain of command in reporting structures.</a:t>
                        </a:r>
                      </a:p>
                      <a:p>
                        <a:pPr marL="0" marR="0" lvl="0" indent="0" algn="l" rtl="0">
                          <a:lnSpc>
                            <a:spcPct val="100000"/>
                          </a:lnSpc>
                          <a:spcBef>
                            <a:spcPts val="0"/>
                          </a:spcBef>
                          <a:spcAft>
                            <a:spcPts val="0"/>
                          </a:spcAft>
                          <a:buClr>
                            <a:srgbClr val="000000"/>
                          </a:buClr>
                          <a:buSzPts val="1000"/>
                          <a:buFont typeface="Arial"/>
                          <a:buNone/>
                        </a:pPr>
                        <a:r>
                          <a:rPr lang="en-CA" sz="1400" u="none" strike="noStrike" cap="none" dirty="0"/>
                          <a:t>How will user or group be responsible in different ways after this implementation (how performance measured, etc.)?</a:t>
                        </a:r>
                        <a:endParaRPr sz="1400" b="0" u="none" strike="noStrike" cap="none"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687688">
                  <a:tc>
                    <a:txBody>
                      <a:bodyPr/>
                      <a:lstStyle/>
                      <a:p>
                        <a:pPr marL="0" marR="0" lvl="0" indent="0" algn="l" rtl="0">
                          <a:lnSpc>
                            <a:spcPct val="100000"/>
                          </a:lnSpc>
                          <a:spcBef>
                            <a:spcPts val="0"/>
                          </a:spcBef>
                          <a:spcAft>
                            <a:spcPts val="0"/>
                          </a:spcAft>
                          <a:buClr>
                            <a:srgbClr val="000000"/>
                          </a:buClr>
                          <a:buSzPts val="1000"/>
                          <a:buFont typeface="Arial"/>
                          <a:buNone/>
                        </a:pPr>
                        <a:r>
                          <a:rPr lang="en-CA" sz="1400" b="1" u="none" strike="noStrike" cap="none" dirty="0"/>
                          <a:t>Mindset / Critical Behaviours</a:t>
                        </a:r>
                        <a:endParaRPr sz="24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Arial"/>
                          <a:buNone/>
                        </a:pPr>
                        <a:r>
                          <a:rPr lang="en-CA" sz="1400" u="none" strike="noStrike" cap="none" dirty="0"/>
                          <a:t>Culture, Behavior, Attitude, Beliefs. How will the perception of the work change? E.g. different priorities, strategic vs. administrative. </a:t>
                        </a:r>
                        <a:endParaRPr sz="1400" b="0" u="none" strike="noStrike" cap="none"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687688">
                  <a:tc>
                    <a:txBody>
                      <a:bodyPr/>
                      <a:lstStyle/>
                      <a:p>
                        <a:pPr marL="0" marR="0" lvl="0" indent="0" algn="l" rtl="0">
                          <a:lnSpc>
                            <a:spcPct val="100000"/>
                          </a:lnSpc>
                          <a:spcBef>
                            <a:spcPts val="0"/>
                          </a:spcBef>
                          <a:spcAft>
                            <a:spcPts val="0"/>
                          </a:spcAft>
                          <a:buClr>
                            <a:srgbClr val="000000"/>
                          </a:buClr>
                          <a:buSzPts val="1000"/>
                          <a:buFont typeface="Arial"/>
                          <a:buNone/>
                        </a:pPr>
                        <a:r>
                          <a:rPr lang="en-CA" sz="1400" b="1" u="none" strike="noStrike" cap="none" dirty="0"/>
                          <a:t>Comp. / Performance Reviews</a:t>
                        </a:r>
                        <a:endParaRPr sz="2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en-CA" sz="1400" u="none" strike="noStrike" cap="none" dirty="0"/>
                          <a:t>Any changes to compensation and performance reviews.</a:t>
                        </a:r>
                        <a:endParaRPr sz="2400" u="none" strike="noStrike" cap="none" dirty="0"/>
                      </a:p>
                    </a:txBody>
                    <a:tcPr marL="91450" marR="91450" marT="45725" marB="45725"/>
                  </a:tc>
                  <a:extLst>
                    <a:ext uri="{0D108BD9-81ED-4DB2-BD59-A6C34878D82A}">
                      <a16:rowId xmlns:a16="http://schemas.microsoft.com/office/drawing/2014/main" val="10005"/>
                    </a:ext>
                  </a:extLst>
                </a:tr>
                <a:tr h="687688">
                  <a:tc>
                    <a:txBody>
                      <a:bodyPr/>
                      <a:lstStyle/>
                      <a:p>
                        <a:pPr marL="0" marR="0" lvl="0" indent="0" algn="l" rtl="0">
                          <a:lnSpc>
                            <a:spcPct val="100000"/>
                          </a:lnSpc>
                          <a:spcBef>
                            <a:spcPts val="0"/>
                          </a:spcBef>
                          <a:spcAft>
                            <a:spcPts val="0"/>
                          </a:spcAft>
                          <a:buClr>
                            <a:srgbClr val="000000"/>
                          </a:buClr>
                          <a:buSzPts val="1000"/>
                          <a:buFont typeface="Arial"/>
                          <a:buNone/>
                        </a:pPr>
                        <a:r>
                          <a:rPr lang="en-CA" sz="1400" b="1" u="none" strike="noStrike" cap="none" dirty="0"/>
                          <a:t>Location</a:t>
                        </a:r>
                        <a:endParaRPr sz="24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Arial"/>
                          <a:buNone/>
                        </a:pPr>
                        <a:r>
                          <a:rPr lang="en-CA" sz="1400" u="none" strike="noStrike" cap="none" dirty="0"/>
                          <a:t>Location of where work must be performed.</a:t>
                        </a:r>
                        <a:endParaRPr sz="2400" u="none" strike="noStrike" cap="none" dirty="0"/>
                      </a:p>
                    </a:txBody>
                    <a:tcPr marL="91450" marR="91450" marT="45725" marB="45725"/>
                  </a:tc>
                  <a:extLst>
                    <a:ext uri="{0D108BD9-81ED-4DB2-BD59-A6C34878D82A}">
                      <a16:rowId xmlns:a16="http://schemas.microsoft.com/office/drawing/2014/main" val="10006"/>
                    </a:ext>
                  </a:extLst>
                </a:tr>
              </a:tbl>
            </a:graphicData>
          </a:graphic>
        </p:graphicFrame>
        <p:pic>
          <p:nvPicPr>
            <p:cNvPr id="46" name="Google Shape;976;p27">
              <a:extLst>
                <a:ext uri="{FF2B5EF4-FFF2-40B4-BE49-F238E27FC236}">
                  <a16:creationId xmlns:a16="http://schemas.microsoft.com/office/drawing/2014/main" id="{3B3F9259-06CA-1C4B-BD30-4F95DF360BE9}"/>
                </a:ext>
              </a:extLst>
            </p:cNvPr>
            <p:cNvPicPr preferRelativeResize="0"/>
            <p:nvPr/>
          </p:nvPicPr>
          <p:blipFill rotWithShape="1">
            <a:blip r:embed="rId3">
              <a:alphaModFix/>
            </a:blip>
            <a:srcRect/>
            <a:stretch/>
          </p:blipFill>
          <p:spPr>
            <a:xfrm>
              <a:off x="3210490" y="737565"/>
              <a:ext cx="277170" cy="277170"/>
            </a:xfrm>
            <a:prstGeom prst="rect">
              <a:avLst/>
            </a:prstGeom>
            <a:noFill/>
            <a:ln>
              <a:noFill/>
            </a:ln>
          </p:spPr>
        </p:pic>
        <p:pic>
          <p:nvPicPr>
            <p:cNvPr id="47" name="Google Shape;977;p27">
              <a:extLst>
                <a:ext uri="{FF2B5EF4-FFF2-40B4-BE49-F238E27FC236}">
                  <a16:creationId xmlns:a16="http://schemas.microsoft.com/office/drawing/2014/main" id="{21B15C47-2CE4-3B4F-A0AF-572881AA91FB}"/>
                </a:ext>
              </a:extLst>
            </p:cNvPr>
            <p:cNvPicPr preferRelativeResize="0"/>
            <p:nvPr/>
          </p:nvPicPr>
          <p:blipFill rotWithShape="1">
            <a:blip r:embed="rId4">
              <a:alphaModFix/>
            </a:blip>
            <a:srcRect/>
            <a:stretch/>
          </p:blipFill>
          <p:spPr>
            <a:xfrm>
              <a:off x="3686543" y="1293998"/>
              <a:ext cx="219864" cy="219865"/>
            </a:xfrm>
            <a:prstGeom prst="rect">
              <a:avLst/>
            </a:prstGeom>
            <a:noFill/>
            <a:ln>
              <a:noFill/>
            </a:ln>
          </p:spPr>
        </p:pic>
        <p:pic>
          <p:nvPicPr>
            <p:cNvPr id="48" name="Google Shape;978;p27">
              <a:extLst>
                <a:ext uri="{FF2B5EF4-FFF2-40B4-BE49-F238E27FC236}">
                  <a16:creationId xmlns:a16="http://schemas.microsoft.com/office/drawing/2014/main" id="{F4E21571-A11C-0043-B08B-62CECC26B0B3}"/>
                </a:ext>
              </a:extLst>
            </p:cNvPr>
            <p:cNvPicPr preferRelativeResize="0"/>
            <p:nvPr/>
          </p:nvPicPr>
          <p:blipFill rotWithShape="1">
            <a:blip r:embed="rId5">
              <a:alphaModFix/>
            </a:blip>
            <a:srcRect/>
            <a:stretch/>
          </p:blipFill>
          <p:spPr>
            <a:xfrm>
              <a:off x="4020882" y="2754363"/>
              <a:ext cx="277170" cy="277170"/>
            </a:xfrm>
            <a:prstGeom prst="rect">
              <a:avLst/>
            </a:prstGeom>
            <a:noFill/>
            <a:ln>
              <a:noFill/>
            </a:ln>
          </p:spPr>
        </p:pic>
        <p:pic>
          <p:nvPicPr>
            <p:cNvPr id="49" name="Google Shape;979;p27">
              <a:extLst>
                <a:ext uri="{FF2B5EF4-FFF2-40B4-BE49-F238E27FC236}">
                  <a16:creationId xmlns:a16="http://schemas.microsoft.com/office/drawing/2014/main" id="{D3C11650-A152-F34D-BF9A-80006E522432}"/>
                </a:ext>
              </a:extLst>
            </p:cNvPr>
            <p:cNvPicPr preferRelativeResize="0"/>
            <p:nvPr/>
          </p:nvPicPr>
          <p:blipFill rotWithShape="1">
            <a:blip r:embed="rId6">
              <a:alphaModFix/>
            </a:blip>
            <a:srcRect/>
            <a:stretch/>
          </p:blipFill>
          <p:spPr>
            <a:xfrm flipH="1">
              <a:off x="3211952" y="2007338"/>
              <a:ext cx="281063" cy="277170"/>
            </a:xfrm>
            <a:prstGeom prst="rect">
              <a:avLst/>
            </a:prstGeom>
            <a:noFill/>
            <a:ln>
              <a:noFill/>
            </a:ln>
          </p:spPr>
        </p:pic>
        <p:pic>
          <p:nvPicPr>
            <p:cNvPr id="50" name="Google Shape;980;p27" descr="North America">
              <a:extLst>
                <a:ext uri="{FF2B5EF4-FFF2-40B4-BE49-F238E27FC236}">
                  <a16:creationId xmlns:a16="http://schemas.microsoft.com/office/drawing/2014/main" id="{BC15A23C-0050-B04A-8A6C-F367121DDA29}"/>
                </a:ext>
              </a:extLst>
            </p:cNvPr>
            <p:cNvPicPr preferRelativeResize="0"/>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3233042" y="3885429"/>
              <a:ext cx="281063" cy="281063"/>
            </a:xfrm>
            <a:prstGeom prst="rect">
              <a:avLst/>
            </a:prstGeom>
            <a:noFill/>
            <a:ln>
              <a:noFill/>
            </a:ln>
          </p:spPr>
        </p:pic>
        <p:pic>
          <p:nvPicPr>
            <p:cNvPr id="51" name="Google Shape;981;p27">
              <a:extLst>
                <a:ext uri="{FF2B5EF4-FFF2-40B4-BE49-F238E27FC236}">
                  <a16:creationId xmlns:a16="http://schemas.microsoft.com/office/drawing/2014/main" id="{A57F1A20-E922-1F49-AD71-F0DBECA384C9}"/>
                </a:ext>
              </a:extLst>
            </p:cNvPr>
            <p:cNvPicPr preferRelativeResize="0"/>
            <p:nvPr/>
          </p:nvPicPr>
          <p:blipFill rotWithShape="1">
            <a:blip r:embed="rId9">
              <a:alphaModFix/>
            </a:blip>
            <a:srcRect/>
            <a:stretch/>
          </p:blipFill>
          <p:spPr>
            <a:xfrm>
              <a:off x="3827906" y="3362451"/>
              <a:ext cx="277170" cy="277170"/>
            </a:xfrm>
            <a:prstGeom prst="rect">
              <a:avLst/>
            </a:prstGeom>
            <a:noFill/>
            <a:ln>
              <a:noFill/>
            </a:ln>
          </p:spPr>
        </p:pic>
      </p:grpSp>
      <p:sp>
        <p:nvSpPr>
          <p:cNvPr id="82" name="Slide Number Placeholder 4">
            <a:extLst>
              <a:ext uri="{FF2B5EF4-FFF2-40B4-BE49-F238E27FC236}">
                <a16:creationId xmlns:a16="http://schemas.microsoft.com/office/drawing/2014/main" id="{E469B915-3A36-A946-A3E3-F157F3959AE3}"/>
              </a:ext>
            </a:extLst>
          </p:cNvPr>
          <p:cNvSpPr>
            <a:spLocks noGrp="1"/>
          </p:cNvSpPr>
          <p:nvPr>
            <p:ph type="sldNum" sz="quarter" idx="10"/>
          </p:nvPr>
        </p:nvSpPr>
        <p:spPr>
          <a:xfrm>
            <a:off x="11399224" y="6530543"/>
            <a:ext cx="676275" cy="223837"/>
          </a:xfrm>
        </p:spPr>
        <p:txBody>
          <a:bodyPr/>
          <a:lstStyle/>
          <a:p>
            <a:pPr>
              <a:defRPr/>
            </a:pPr>
            <a:fld id="{764873B0-7ADC-A249-94C8-C8182A96C36D}" type="slidenum">
              <a:rPr lang="en-US" smtClean="0"/>
              <a:pPr>
                <a:defRPr/>
              </a:pPr>
              <a:t>6</a:t>
            </a:fld>
            <a:endParaRPr lang="en-US" dirty="0"/>
          </a:p>
        </p:txBody>
      </p:sp>
    </p:spTree>
    <p:extLst>
      <p:ext uri="{BB962C8B-B14F-4D97-AF65-F5344CB8AC3E}">
        <p14:creationId xmlns:p14="http://schemas.microsoft.com/office/powerpoint/2010/main" val="358743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DE7231-75EE-5B4E-9A55-D2C60996E1C3}"/>
              </a:ext>
            </a:extLst>
          </p:cNvPr>
          <p:cNvSpPr>
            <a:spLocks noGrp="1"/>
          </p:cNvSpPr>
          <p:nvPr>
            <p:ph type="title"/>
          </p:nvPr>
        </p:nvSpPr>
        <p:spPr/>
        <p:txBody>
          <a:bodyPr/>
          <a:lstStyle/>
          <a:p>
            <a:r>
              <a:rPr lang="en-US" dirty="0"/>
              <a:t>Step 3: Assess severity</a:t>
            </a:r>
          </a:p>
        </p:txBody>
      </p:sp>
      <p:sp>
        <p:nvSpPr>
          <p:cNvPr id="14" name="Text Placeholder 3">
            <a:extLst>
              <a:ext uri="{FF2B5EF4-FFF2-40B4-BE49-F238E27FC236}">
                <a16:creationId xmlns:a16="http://schemas.microsoft.com/office/drawing/2014/main" id="{32848573-0703-B84B-A1A1-033BD43E6C23}"/>
              </a:ext>
            </a:extLst>
          </p:cNvPr>
          <p:cNvSpPr txBox="1">
            <a:spLocks/>
          </p:cNvSpPr>
          <p:nvPr/>
        </p:nvSpPr>
        <p:spPr bwMode="auto">
          <a:xfrm>
            <a:off x="298748" y="931273"/>
            <a:ext cx="11550352" cy="59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spAutoFit/>
          </a:bodyPr>
          <a:lstStyle>
            <a:lvl1pPr marL="0" indent="0" algn="l" defTabSz="912813" rtl="0" eaLnBrk="0" fontAlgn="base" hangingPunct="0">
              <a:lnSpc>
                <a:spcPct val="90000"/>
              </a:lnSpc>
              <a:spcBef>
                <a:spcPts val="1000"/>
              </a:spcBef>
              <a:spcAft>
                <a:spcPct val="0"/>
              </a:spcAft>
              <a:buFont typeface="Arial" panose="020B0604020202020204" pitchFamily="34" charset="0"/>
              <a:buNone/>
              <a:defRPr sz="1800" b="0" i="0" kern="1200" spc="300">
                <a:solidFill>
                  <a:schemeClr val="bg1">
                    <a:lumMod val="50000"/>
                  </a:schemeClr>
                </a:solidFill>
                <a:latin typeface="+mj-lt"/>
                <a:ea typeface="+mn-ea"/>
                <a:cs typeface="+mn-cs"/>
              </a:defRPr>
            </a:lvl1pPr>
            <a:lvl2pPr marL="4572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2pPr>
            <a:lvl3pPr marL="9144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4pPr>
            <a:lvl5pPr marL="18288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CA" dirty="0"/>
              <a:t>Assess the severity of impacts for severity to determine the gap between the current and the target state</a:t>
            </a:r>
          </a:p>
        </p:txBody>
      </p:sp>
      <p:sp>
        <p:nvSpPr>
          <p:cNvPr id="52" name="Slide Number Placeholder 4">
            <a:extLst>
              <a:ext uri="{FF2B5EF4-FFF2-40B4-BE49-F238E27FC236}">
                <a16:creationId xmlns:a16="http://schemas.microsoft.com/office/drawing/2014/main" id="{4C0916D9-7BA6-C64A-A806-48AB860D506B}"/>
              </a:ext>
            </a:extLst>
          </p:cNvPr>
          <p:cNvSpPr>
            <a:spLocks noGrp="1"/>
          </p:cNvSpPr>
          <p:nvPr>
            <p:ph type="sldNum" sz="quarter" idx="10"/>
          </p:nvPr>
        </p:nvSpPr>
        <p:spPr>
          <a:xfrm>
            <a:off x="11399224" y="6530543"/>
            <a:ext cx="676275" cy="223837"/>
          </a:xfrm>
        </p:spPr>
        <p:txBody>
          <a:bodyPr/>
          <a:lstStyle/>
          <a:p>
            <a:pPr>
              <a:defRPr/>
            </a:pPr>
            <a:fld id="{764873B0-7ADC-A249-94C8-C8182A96C36D}" type="slidenum">
              <a:rPr lang="en-US" smtClean="0"/>
              <a:pPr>
                <a:defRPr/>
              </a:pPr>
              <a:t>7</a:t>
            </a:fld>
            <a:endParaRPr lang="en-US" dirty="0"/>
          </a:p>
        </p:txBody>
      </p:sp>
      <p:graphicFrame>
        <p:nvGraphicFramePr>
          <p:cNvPr id="53" name="Table 52">
            <a:extLst>
              <a:ext uri="{FF2B5EF4-FFF2-40B4-BE49-F238E27FC236}">
                <a16:creationId xmlns:a16="http://schemas.microsoft.com/office/drawing/2014/main" id="{5FC049ED-823A-F84A-9ACD-4F7373524B0D}"/>
              </a:ext>
            </a:extLst>
          </p:cNvPr>
          <p:cNvGraphicFramePr>
            <a:graphicFrameLocks noGrp="1"/>
          </p:cNvGraphicFramePr>
          <p:nvPr>
            <p:extLst>
              <p:ext uri="{D42A27DB-BD31-4B8C-83A1-F6EECF244321}">
                <p14:modId xmlns:p14="http://schemas.microsoft.com/office/powerpoint/2010/main" val="2833875317"/>
              </p:ext>
            </p:extLst>
          </p:nvPr>
        </p:nvGraphicFramePr>
        <p:xfrm>
          <a:off x="3193365" y="1748517"/>
          <a:ext cx="8655733" cy="4546600"/>
        </p:xfrm>
        <a:graphic>
          <a:graphicData uri="http://schemas.openxmlformats.org/drawingml/2006/table">
            <a:tbl>
              <a:tblPr firstRow="1" bandRow="1"/>
              <a:tblGrid>
                <a:gridCol w="2274624">
                  <a:extLst>
                    <a:ext uri="{9D8B030D-6E8A-4147-A177-3AD203B41FA5}">
                      <a16:colId xmlns:a16="http://schemas.microsoft.com/office/drawing/2014/main" val="1769217438"/>
                    </a:ext>
                  </a:extLst>
                </a:gridCol>
                <a:gridCol w="1275607">
                  <a:extLst>
                    <a:ext uri="{9D8B030D-6E8A-4147-A177-3AD203B41FA5}">
                      <a16:colId xmlns:a16="http://schemas.microsoft.com/office/drawing/2014/main" val="3671770551"/>
                    </a:ext>
                  </a:extLst>
                </a:gridCol>
                <a:gridCol w="5105502">
                  <a:extLst>
                    <a:ext uri="{9D8B030D-6E8A-4147-A177-3AD203B41FA5}">
                      <a16:colId xmlns:a16="http://schemas.microsoft.com/office/drawing/2014/main" val="1456554150"/>
                    </a:ext>
                  </a:extLst>
                </a:gridCol>
              </a:tblGrid>
              <a:tr h="370840">
                <a:tc>
                  <a:txBody>
                    <a:bodyPr/>
                    <a:lstStyle/>
                    <a:p>
                      <a:pPr algn="l"/>
                      <a:r>
                        <a:rPr lang="en-US" dirty="0">
                          <a:solidFill>
                            <a:schemeClr val="bg1"/>
                          </a:solidFill>
                          <a:latin typeface="+mj-lt"/>
                        </a:rPr>
                        <a:t>Severity of change</a:t>
                      </a:r>
                    </a:p>
                  </a:txBody>
                  <a:tcPr>
                    <a:solidFill>
                      <a:schemeClr val="accent6"/>
                    </a:solidFill>
                  </a:tcPr>
                </a:tc>
                <a:tc>
                  <a:txBody>
                    <a:bodyPr/>
                    <a:lstStyle/>
                    <a:p>
                      <a:pPr algn="l"/>
                      <a:r>
                        <a:rPr lang="en-US" dirty="0">
                          <a:solidFill>
                            <a:schemeClr val="bg1"/>
                          </a:solidFill>
                          <a:latin typeface="+mj-lt"/>
                        </a:rPr>
                        <a:t>% Change</a:t>
                      </a:r>
                    </a:p>
                  </a:txBody>
                  <a:tcPr>
                    <a:solidFill>
                      <a:schemeClr val="accent6"/>
                    </a:solidFill>
                  </a:tcPr>
                </a:tc>
                <a:tc>
                  <a:txBody>
                    <a:bodyPr/>
                    <a:lstStyle/>
                    <a:p>
                      <a:pPr algn="l"/>
                      <a:r>
                        <a:rPr lang="en-US" dirty="0">
                          <a:solidFill>
                            <a:schemeClr val="bg1"/>
                          </a:solidFill>
                          <a:latin typeface="+mj-lt"/>
                        </a:rPr>
                        <a:t>Description</a:t>
                      </a:r>
                    </a:p>
                  </a:txBody>
                  <a:tcPr>
                    <a:solidFill>
                      <a:schemeClr val="accent6"/>
                    </a:solidFill>
                  </a:tcPr>
                </a:tc>
                <a:extLst>
                  <a:ext uri="{0D108BD9-81ED-4DB2-BD59-A6C34878D82A}">
                    <a16:rowId xmlns:a16="http://schemas.microsoft.com/office/drawing/2014/main" val="2762947805"/>
                  </a:ext>
                </a:extLst>
              </a:tr>
              <a:tr h="370840">
                <a:tc>
                  <a:txBody>
                    <a:bodyPr/>
                    <a:lstStyle/>
                    <a:p>
                      <a:pPr algn="l"/>
                      <a:r>
                        <a:rPr lang="en-US" sz="2400" dirty="0">
                          <a:solidFill>
                            <a:schemeClr val="tx1"/>
                          </a:solidFill>
                        </a:rPr>
                        <a:t>Low </a:t>
                      </a:r>
                    </a:p>
                    <a:p>
                      <a:pPr algn="l"/>
                      <a:r>
                        <a:rPr lang="en-US" sz="2400" dirty="0">
                          <a:solidFill>
                            <a:schemeClr val="tx1"/>
                          </a:solidFill>
                        </a:rPr>
                        <a:t>(Slight)</a:t>
                      </a:r>
                    </a:p>
                  </a:txBody>
                  <a:tcPr>
                    <a:solidFill>
                      <a:srgbClr val="00B050"/>
                    </a:solidFill>
                  </a:tcPr>
                </a:tc>
                <a:tc>
                  <a:txBody>
                    <a:bodyPr/>
                    <a:lstStyle/>
                    <a:p>
                      <a:pPr algn="l"/>
                      <a:r>
                        <a:rPr lang="en-US" sz="2400" dirty="0">
                          <a:solidFill>
                            <a:schemeClr val="tx1"/>
                          </a:solidFill>
                        </a:rPr>
                        <a:t>10-25%</a:t>
                      </a:r>
                    </a:p>
                  </a:txBody>
                  <a:tcPr>
                    <a:solidFill>
                      <a:srgbClr val="00B050"/>
                    </a:solidFill>
                  </a:tcPr>
                </a:tc>
                <a:tc>
                  <a:txBody>
                    <a:bodyPr/>
                    <a:lstStyle/>
                    <a:p>
                      <a:pPr marL="7938" marR="0" lvl="0" indent="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People: Impacts 1 of 4 (Employees, Contractors, Vendor/ Business Partners, Customers)</a:t>
                      </a:r>
                    </a:p>
                    <a:p>
                      <a:pPr marL="7938" marR="0" lvl="0" indent="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Process: Slight redesign of non-critical processes</a:t>
                      </a:r>
                    </a:p>
                    <a:p>
                      <a:pPr marL="7938" marR="0" lvl="0" indent="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Technology: Background change to core application or look/feel/background change to supporting application</a:t>
                      </a:r>
                    </a:p>
                  </a:txBody>
                  <a:tcPr>
                    <a:solidFill>
                      <a:srgbClr val="00B050"/>
                    </a:solidFill>
                  </a:tcPr>
                </a:tc>
                <a:extLst>
                  <a:ext uri="{0D108BD9-81ED-4DB2-BD59-A6C34878D82A}">
                    <a16:rowId xmlns:a16="http://schemas.microsoft.com/office/drawing/2014/main" val="3145368988"/>
                  </a:ext>
                </a:extLst>
              </a:tr>
              <a:tr h="0">
                <a:tc>
                  <a:txBody>
                    <a:bodyPr/>
                    <a:lstStyle/>
                    <a:p>
                      <a:pPr algn="l"/>
                      <a:r>
                        <a:rPr lang="en-US" sz="2400" dirty="0">
                          <a:solidFill>
                            <a:schemeClr val="tx1"/>
                          </a:solidFill>
                        </a:rPr>
                        <a:t>Medium </a:t>
                      </a:r>
                    </a:p>
                    <a:p>
                      <a:pPr algn="l"/>
                      <a:r>
                        <a:rPr lang="en-US" sz="2400" dirty="0">
                          <a:solidFill>
                            <a:schemeClr val="tx1"/>
                          </a:solidFill>
                        </a:rPr>
                        <a:t>(Moderate)</a:t>
                      </a:r>
                    </a:p>
                  </a:txBody>
                  <a:tcPr>
                    <a:solidFill>
                      <a:srgbClr val="FFC000"/>
                    </a:solidFill>
                  </a:tcPr>
                </a:tc>
                <a:tc>
                  <a:txBody>
                    <a:bodyPr/>
                    <a:lstStyle/>
                    <a:p>
                      <a:pPr algn="l"/>
                      <a:r>
                        <a:rPr lang="en-US" sz="2400" dirty="0">
                          <a:solidFill>
                            <a:schemeClr val="tx1"/>
                          </a:solidFill>
                        </a:rPr>
                        <a:t>25-50%</a:t>
                      </a:r>
                    </a:p>
                  </a:txBody>
                  <a:tcPr>
                    <a:solidFill>
                      <a:srgbClr val="FFC000"/>
                    </a:solidFill>
                  </a:tcPr>
                </a:tc>
                <a:tc>
                  <a:txBody>
                    <a:bodyPr/>
                    <a:lstStyle/>
                    <a:p>
                      <a:pPr marL="7938" marR="0" lvl="0" indent="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People: Impacts 2-3 of 4 (Employees, Contractors, Vendor/ Business Partners, Customers)</a:t>
                      </a:r>
                    </a:p>
                    <a:p>
                      <a:pPr marL="7938" marR="0" lvl="0" indent="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Process: moderate re-design of critical business processes, multiple new non-critical processes introduced</a:t>
                      </a:r>
                    </a:p>
                    <a:p>
                      <a:pPr marL="7938" marR="0" lvl="0" indent="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Technology: New functionality added / removed to core application or new supporting application introduced</a:t>
                      </a:r>
                    </a:p>
                  </a:txBody>
                  <a:tcPr>
                    <a:solidFill>
                      <a:srgbClr val="FFC000"/>
                    </a:solidFill>
                  </a:tcPr>
                </a:tc>
                <a:extLst>
                  <a:ext uri="{0D108BD9-81ED-4DB2-BD59-A6C34878D82A}">
                    <a16:rowId xmlns:a16="http://schemas.microsoft.com/office/drawing/2014/main" val="191432221"/>
                  </a:ext>
                </a:extLst>
              </a:tr>
              <a:tr h="370840">
                <a:tc>
                  <a:txBody>
                    <a:bodyPr/>
                    <a:lstStyle/>
                    <a:p>
                      <a:pPr algn="l"/>
                      <a:r>
                        <a:rPr lang="en-US" sz="2400" dirty="0">
                          <a:solidFill>
                            <a:schemeClr val="tx1"/>
                          </a:solidFill>
                        </a:rPr>
                        <a:t>High </a:t>
                      </a:r>
                    </a:p>
                    <a:p>
                      <a:pPr algn="l"/>
                      <a:r>
                        <a:rPr lang="en-US" sz="2400" dirty="0">
                          <a:solidFill>
                            <a:schemeClr val="tx1"/>
                          </a:solidFill>
                        </a:rPr>
                        <a:t>(Substantial)</a:t>
                      </a:r>
                    </a:p>
                  </a:txBody>
                  <a:tcPr>
                    <a:solidFill>
                      <a:srgbClr val="FF0000"/>
                    </a:solidFill>
                  </a:tcPr>
                </a:tc>
                <a:tc>
                  <a:txBody>
                    <a:bodyPr/>
                    <a:lstStyle/>
                    <a:p>
                      <a:pPr algn="l"/>
                      <a:r>
                        <a:rPr lang="en-US" sz="2400" dirty="0">
                          <a:solidFill>
                            <a:schemeClr val="tx1"/>
                          </a:solidFill>
                        </a:rPr>
                        <a:t>50-100%</a:t>
                      </a:r>
                    </a:p>
                  </a:txBody>
                  <a:tcPr>
                    <a:solidFill>
                      <a:srgbClr val="FF0000"/>
                    </a:solidFill>
                  </a:tcPr>
                </a:tc>
                <a:tc>
                  <a:txBody>
                    <a:bodyPr/>
                    <a:lstStyle/>
                    <a:p>
                      <a:pPr marL="7938" indent="0" algn="l">
                        <a:buFont typeface="Arial" panose="020B0604020202020204" pitchFamily="34" charset="0"/>
                        <a:buChar char="•"/>
                        <a:tabLst/>
                      </a:pPr>
                      <a:r>
                        <a:rPr lang="en-US" sz="1600" dirty="0">
                          <a:solidFill>
                            <a:schemeClr val="tx1"/>
                          </a:solidFill>
                        </a:rPr>
                        <a:t>People: Impacts 4 of 4 (Employees, Contractors, Vendor/ Business Partners, Customers)</a:t>
                      </a:r>
                    </a:p>
                    <a:p>
                      <a:pPr marL="7938" marR="0" lvl="0" indent="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Process: Significant re-design or introduction of a critical business process</a:t>
                      </a:r>
                    </a:p>
                    <a:p>
                      <a:pPr marL="7938" marR="0" lvl="0" indent="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Technology: New core application introduced / removed</a:t>
                      </a:r>
                    </a:p>
                  </a:txBody>
                  <a:tcPr>
                    <a:solidFill>
                      <a:srgbClr val="FF0000"/>
                    </a:solidFill>
                  </a:tcPr>
                </a:tc>
                <a:extLst>
                  <a:ext uri="{0D108BD9-81ED-4DB2-BD59-A6C34878D82A}">
                    <a16:rowId xmlns:a16="http://schemas.microsoft.com/office/drawing/2014/main" val="3695768713"/>
                  </a:ext>
                </a:extLst>
              </a:tr>
            </a:tbl>
          </a:graphicData>
        </a:graphic>
      </p:graphicFrame>
      <p:grpSp>
        <p:nvGrpSpPr>
          <p:cNvPr id="54" name="Group 53">
            <a:extLst>
              <a:ext uri="{FF2B5EF4-FFF2-40B4-BE49-F238E27FC236}">
                <a16:creationId xmlns:a16="http://schemas.microsoft.com/office/drawing/2014/main" id="{19ED7EEE-8464-2940-A8D9-5164556AD845}"/>
              </a:ext>
            </a:extLst>
          </p:cNvPr>
          <p:cNvGrpSpPr/>
          <p:nvPr/>
        </p:nvGrpSpPr>
        <p:grpSpPr>
          <a:xfrm>
            <a:off x="342901" y="2847115"/>
            <a:ext cx="2665797" cy="2349405"/>
            <a:chOff x="3457552" y="1178616"/>
            <a:chExt cx="2665797" cy="2349405"/>
          </a:xfrm>
        </p:grpSpPr>
        <p:grpSp>
          <p:nvGrpSpPr>
            <p:cNvPr id="55" name="Group 54">
              <a:extLst>
                <a:ext uri="{FF2B5EF4-FFF2-40B4-BE49-F238E27FC236}">
                  <a16:creationId xmlns:a16="http://schemas.microsoft.com/office/drawing/2014/main" id="{760598C1-4D45-AC47-8FF5-30305A6C655D}"/>
                </a:ext>
              </a:extLst>
            </p:cNvPr>
            <p:cNvGrpSpPr/>
            <p:nvPr/>
          </p:nvGrpSpPr>
          <p:grpSpPr>
            <a:xfrm>
              <a:off x="3457552" y="1178616"/>
              <a:ext cx="1219223" cy="933450"/>
              <a:chOff x="4429102" y="4067175"/>
              <a:chExt cx="1219223" cy="933450"/>
            </a:xfrm>
          </p:grpSpPr>
          <p:sp>
            <p:nvSpPr>
              <p:cNvPr id="63" name="Square">
                <a:extLst>
                  <a:ext uri="{FF2B5EF4-FFF2-40B4-BE49-F238E27FC236}">
                    <a16:creationId xmlns:a16="http://schemas.microsoft.com/office/drawing/2014/main" id="{6E0B4FCE-6310-6E4D-A986-33CA78D3DDC6}"/>
                  </a:ext>
                </a:extLst>
              </p:cNvPr>
              <p:cNvSpPr/>
              <p:nvPr/>
            </p:nvSpPr>
            <p:spPr>
              <a:xfrm rot="310587">
                <a:off x="4808833" y="4394841"/>
                <a:ext cx="322184" cy="322184"/>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64" name="Square">
                <a:extLst>
                  <a:ext uri="{FF2B5EF4-FFF2-40B4-BE49-F238E27FC236}">
                    <a16:creationId xmlns:a16="http://schemas.microsoft.com/office/drawing/2014/main" id="{90DDA788-98E9-2E42-8887-F21E80E18251}"/>
                  </a:ext>
                </a:extLst>
              </p:cNvPr>
              <p:cNvSpPr/>
              <p:nvPr/>
            </p:nvSpPr>
            <p:spPr>
              <a:xfrm rot="20829966">
                <a:off x="5031754" y="4506404"/>
                <a:ext cx="322184" cy="322184"/>
              </a:xfrm>
              <a:prstGeom prst="rect">
                <a:avLst/>
              </a:prstGeom>
              <a:solidFill>
                <a:srgbClr val="8ABFFF"/>
              </a:solidFill>
              <a:ln w="12700">
                <a:miter lim="400000"/>
              </a:ln>
              <a:effectLst>
                <a:outerShdw blurRad="50800" dir="5400000" rotWithShape="0">
                  <a:srgbClr val="000000">
                    <a:alpha val="20000"/>
                  </a:srgbClr>
                </a:outerShdw>
              </a:effectLst>
              <a:extLst>
                <a:ext uri="{C572A759-6A51-4108-AA02-DFA0A04FC94B}">
                  <ma14:wrappingTextBoxFlag xmlns="" xmlns:ma14="http://schemas.microsoft.com/office/mac/drawingml/2011/main" val="1"/>
                </a:ext>
              </a:extLst>
            </p:spPr>
            <p:txBody>
              <a:bodyPr lIns="25400" tIns="25400" rIns="25400" bIns="25400" anchor="ctr"/>
              <a:lstStyle>
                <a:lvl1pPr algn="ctr">
                  <a:lnSpc>
                    <a:spcPct val="100000"/>
                  </a:lnSpc>
                  <a:defRPr sz="3200" b="0">
                    <a:solidFill>
                      <a:srgbClr val="FFFFFF"/>
                    </a:solidFill>
                    <a:latin typeface="IBM Plex Sans Light"/>
                    <a:ea typeface="IBM Plex Sans Light"/>
                    <a:cs typeface="IBM Plex Sans Light"/>
                    <a:sym typeface="IBM Plex Sans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IBM Plex Sans Light"/>
                    <a:sym typeface="IBM Plex Sans Light"/>
                  </a:rPr>
                  <a:t> </a:t>
                </a:r>
              </a:p>
            </p:txBody>
          </p:sp>
          <p:sp>
            <p:nvSpPr>
              <p:cNvPr id="65" name="Square">
                <a:extLst>
                  <a:ext uri="{FF2B5EF4-FFF2-40B4-BE49-F238E27FC236}">
                    <a16:creationId xmlns:a16="http://schemas.microsoft.com/office/drawing/2014/main" id="{F21C5E8C-C029-9D44-8C4D-96DEE1BCE4E0}"/>
                  </a:ext>
                </a:extLst>
              </p:cNvPr>
              <p:cNvSpPr/>
              <p:nvPr/>
            </p:nvSpPr>
            <p:spPr>
              <a:xfrm>
                <a:off x="5063512" y="4248191"/>
                <a:ext cx="322184" cy="322185"/>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66" name="Freeform: Shape 61">
                <a:extLst>
                  <a:ext uri="{FF2B5EF4-FFF2-40B4-BE49-F238E27FC236}">
                    <a16:creationId xmlns:a16="http://schemas.microsoft.com/office/drawing/2014/main" id="{93868E1C-D692-F14F-93BB-BA5CE1DD6C4A}"/>
                  </a:ext>
                </a:extLst>
              </p:cNvPr>
              <p:cNvSpPr/>
              <p:nvPr/>
            </p:nvSpPr>
            <p:spPr>
              <a:xfrm>
                <a:off x="4429102" y="4067175"/>
                <a:ext cx="1219223" cy="933450"/>
              </a:xfrm>
              <a:custGeom>
                <a:avLst/>
                <a:gdLst>
                  <a:gd name="connsiteX0" fmla="*/ 409598 w 1219223"/>
                  <a:gd name="connsiteY0" fmla="*/ 85725 h 933450"/>
                  <a:gd name="connsiteX1" fmla="*/ 352448 w 1219223"/>
                  <a:gd name="connsiteY1" fmla="*/ 95250 h 933450"/>
                  <a:gd name="connsiteX2" fmla="*/ 304823 w 1219223"/>
                  <a:gd name="connsiteY2" fmla="*/ 114300 h 933450"/>
                  <a:gd name="connsiteX3" fmla="*/ 228623 w 1219223"/>
                  <a:gd name="connsiteY3" fmla="*/ 133350 h 933450"/>
                  <a:gd name="connsiteX4" fmla="*/ 180998 w 1219223"/>
                  <a:gd name="connsiteY4" fmla="*/ 180975 h 933450"/>
                  <a:gd name="connsiteX5" fmla="*/ 142898 w 1219223"/>
                  <a:gd name="connsiteY5" fmla="*/ 209550 h 933450"/>
                  <a:gd name="connsiteX6" fmla="*/ 9548 w 1219223"/>
                  <a:gd name="connsiteY6" fmla="*/ 466725 h 933450"/>
                  <a:gd name="connsiteX7" fmla="*/ 23 w 1219223"/>
                  <a:gd name="connsiteY7" fmla="*/ 514350 h 933450"/>
                  <a:gd name="connsiteX8" fmla="*/ 19073 w 1219223"/>
                  <a:gd name="connsiteY8" fmla="*/ 790575 h 933450"/>
                  <a:gd name="connsiteX9" fmla="*/ 133373 w 1219223"/>
                  <a:gd name="connsiteY9" fmla="*/ 876300 h 933450"/>
                  <a:gd name="connsiteX10" fmla="*/ 228623 w 1219223"/>
                  <a:gd name="connsiteY10" fmla="*/ 914400 h 933450"/>
                  <a:gd name="connsiteX11" fmla="*/ 295298 w 1219223"/>
                  <a:gd name="connsiteY11" fmla="*/ 933450 h 933450"/>
                  <a:gd name="connsiteX12" fmla="*/ 619148 w 1219223"/>
                  <a:gd name="connsiteY12" fmla="*/ 895350 h 933450"/>
                  <a:gd name="connsiteX13" fmla="*/ 800123 w 1219223"/>
                  <a:gd name="connsiteY13" fmla="*/ 800100 h 933450"/>
                  <a:gd name="connsiteX14" fmla="*/ 1019198 w 1219223"/>
                  <a:gd name="connsiteY14" fmla="*/ 600075 h 933450"/>
                  <a:gd name="connsiteX15" fmla="*/ 1085873 w 1219223"/>
                  <a:gd name="connsiteY15" fmla="*/ 504825 h 933450"/>
                  <a:gd name="connsiteX16" fmla="*/ 1162073 w 1219223"/>
                  <a:gd name="connsiteY16" fmla="*/ 428625 h 933450"/>
                  <a:gd name="connsiteX17" fmla="*/ 1219223 w 1219223"/>
                  <a:gd name="connsiteY17" fmla="*/ 304800 h 933450"/>
                  <a:gd name="connsiteX18" fmla="*/ 1209698 w 1219223"/>
                  <a:gd name="connsiteY18" fmla="*/ 228600 h 933450"/>
                  <a:gd name="connsiteX19" fmla="*/ 1171598 w 1219223"/>
                  <a:gd name="connsiteY19" fmla="*/ 161925 h 933450"/>
                  <a:gd name="connsiteX20" fmla="*/ 942998 w 1219223"/>
                  <a:gd name="connsiteY20" fmla="*/ 28575 h 933450"/>
                  <a:gd name="connsiteX21" fmla="*/ 800123 w 1219223"/>
                  <a:gd name="connsiteY21" fmla="*/ 0 h 933450"/>
                  <a:gd name="connsiteX22" fmla="*/ 600098 w 1219223"/>
                  <a:gd name="connsiteY22" fmla="*/ 9525 h 933450"/>
                  <a:gd name="connsiteX23" fmla="*/ 514373 w 1219223"/>
                  <a:gd name="connsiteY23" fmla="*/ 38100 h 933450"/>
                  <a:gd name="connsiteX24" fmla="*/ 466748 w 1219223"/>
                  <a:gd name="connsiteY24" fmla="*/ 47625 h 933450"/>
                  <a:gd name="connsiteX25" fmla="*/ 409598 w 1219223"/>
                  <a:gd name="connsiteY25" fmla="*/ 85725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23" h="933450">
                    <a:moveTo>
                      <a:pt x="409598" y="85725"/>
                    </a:moveTo>
                    <a:cubicBezTo>
                      <a:pt x="390548" y="93662"/>
                      <a:pt x="371080" y="90168"/>
                      <a:pt x="352448" y="95250"/>
                    </a:cubicBezTo>
                    <a:cubicBezTo>
                      <a:pt x="335953" y="99749"/>
                      <a:pt x="320832" y="108297"/>
                      <a:pt x="304823" y="114300"/>
                    </a:cubicBezTo>
                    <a:cubicBezTo>
                      <a:pt x="271350" y="126852"/>
                      <a:pt x="269226" y="125229"/>
                      <a:pt x="228623" y="133350"/>
                    </a:cubicBezTo>
                    <a:cubicBezTo>
                      <a:pt x="212748" y="149225"/>
                      <a:pt x="197778" y="166060"/>
                      <a:pt x="180998" y="180975"/>
                    </a:cubicBezTo>
                    <a:cubicBezTo>
                      <a:pt x="169133" y="191522"/>
                      <a:pt x="151066" y="195937"/>
                      <a:pt x="142898" y="209550"/>
                    </a:cubicBezTo>
                    <a:cubicBezTo>
                      <a:pt x="93216" y="292353"/>
                      <a:pt x="53998" y="381000"/>
                      <a:pt x="9548" y="466725"/>
                    </a:cubicBezTo>
                    <a:cubicBezTo>
                      <a:pt x="6373" y="482600"/>
                      <a:pt x="-453" y="498168"/>
                      <a:pt x="23" y="514350"/>
                    </a:cubicBezTo>
                    <a:cubicBezTo>
                      <a:pt x="2736" y="606604"/>
                      <a:pt x="-7228" y="702108"/>
                      <a:pt x="19073" y="790575"/>
                    </a:cubicBezTo>
                    <a:cubicBezTo>
                      <a:pt x="39105" y="857955"/>
                      <a:pt x="87750" y="858753"/>
                      <a:pt x="133373" y="876300"/>
                    </a:cubicBezTo>
                    <a:cubicBezTo>
                      <a:pt x="165289" y="888576"/>
                      <a:pt x="196377" y="903019"/>
                      <a:pt x="228623" y="914400"/>
                    </a:cubicBezTo>
                    <a:cubicBezTo>
                      <a:pt x="250420" y="922093"/>
                      <a:pt x="273073" y="927100"/>
                      <a:pt x="295298" y="933450"/>
                    </a:cubicBezTo>
                    <a:cubicBezTo>
                      <a:pt x="403248" y="920750"/>
                      <a:pt x="512004" y="913643"/>
                      <a:pt x="619148" y="895350"/>
                    </a:cubicBezTo>
                    <a:cubicBezTo>
                      <a:pt x="657469" y="888807"/>
                      <a:pt x="790615" y="807073"/>
                      <a:pt x="800123" y="800100"/>
                    </a:cubicBezTo>
                    <a:cubicBezTo>
                      <a:pt x="895373" y="730250"/>
                      <a:pt x="955698" y="684742"/>
                      <a:pt x="1019198" y="600075"/>
                    </a:cubicBezTo>
                    <a:cubicBezTo>
                      <a:pt x="1042451" y="569070"/>
                      <a:pt x="1061062" y="534598"/>
                      <a:pt x="1085873" y="504825"/>
                    </a:cubicBezTo>
                    <a:cubicBezTo>
                      <a:pt x="1108869" y="477230"/>
                      <a:pt x="1139633" y="456675"/>
                      <a:pt x="1162073" y="428625"/>
                    </a:cubicBezTo>
                    <a:cubicBezTo>
                      <a:pt x="1196403" y="385712"/>
                      <a:pt x="1202851" y="353917"/>
                      <a:pt x="1219223" y="304800"/>
                    </a:cubicBezTo>
                    <a:cubicBezTo>
                      <a:pt x="1216048" y="279400"/>
                      <a:pt x="1217793" y="252884"/>
                      <a:pt x="1209698" y="228600"/>
                    </a:cubicBezTo>
                    <a:cubicBezTo>
                      <a:pt x="1201603" y="204316"/>
                      <a:pt x="1187205" y="182214"/>
                      <a:pt x="1171598" y="161925"/>
                    </a:cubicBezTo>
                    <a:cubicBezTo>
                      <a:pt x="1111394" y="83660"/>
                      <a:pt x="1043498" y="62075"/>
                      <a:pt x="942998" y="28575"/>
                    </a:cubicBezTo>
                    <a:cubicBezTo>
                      <a:pt x="896922" y="13216"/>
                      <a:pt x="800123" y="0"/>
                      <a:pt x="800123" y="0"/>
                    </a:cubicBezTo>
                    <a:cubicBezTo>
                      <a:pt x="733448" y="3175"/>
                      <a:pt x="666263" y="703"/>
                      <a:pt x="600098" y="9525"/>
                    </a:cubicBezTo>
                    <a:cubicBezTo>
                      <a:pt x="570242" y="13506"/>
                      <a:pt x="543335" y="29825"/>
                      <a:pt x="514373" y="38100"/>
                    </a:cubicBezTo>
                    <a:cubicBezTo>
                      <a:pt x="498807" y="42548"/>
                      <a:pt x="482676" y="44729"/>
                      <a:pt x="466748" y="47625"/>
                    </a:cubicBezTo>
                    <a:cubicBezTo>
                      <a:pt x="402060" y="59386"/>
                      <a:pt x="428648" y="77788"/>
                      <a:pt x="409598" y="85725"/>
                    </a:cubicBezTo>
                    <a:close/>
                  </a:path>
                </a:pathLst>
              </a:cu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6" name="Rectangle 55">
              <a:extLst>
                <a:ext uri="{FF2B5EF4-FFF2-40B4-BE49-F238E27FC236}">
                  <a16:creationId xmlns:a16="http://schemas.microsoft.com/office/drawing/2014/main" id="{0B7EF9BD-3AD8-D749-8548-30298A918BF4}"/>
                </a:ext>
              </a:extLst>
            </p:cNvPr>
            <p:cNvSpPr/>
            <p:nvPr/>
          </p:nvSpPr>
          <p:spPr>
            <a:xfrm>
              <a:off x="5181600" y="1178616"/>
              <a:ext cx="914400" cy="914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L/M/H</a:t>
              </a:r>
            </a:p>
          </p:txBody>
        </p:sp>
        <p:sp>
          <p:nvSpPr>
            <p:cNvPr id="57" name="Rectangle 56">
              <a:extLst>
                <a:ext uri="{FF2B5EF4-FFF2-40B4-BE49-F238E27FC236}">
                  <a16:creationId xmlns:a16="http://schemas.microsoft.com/office/drawing/2014/main" id="{3A9481C5-DD0E-4D45-8CF7-027BDF583A45}"/>
                </a:ext>
              </a:extLst>
            </p:cNvPr>
            <p:cNvSpPr/>
            <p:nvPr/>
          </p:nvSpPr>
          <p:spPr>
            <a:xfrm>
              <a:off x="5208949" y="2565537"/>
              <a:ext cx="914400" cy="914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L/M/H</a:t>
              </a:r>
            </a:p>
          </p:txBody>
        </p:sp>
        <p:sp>
          <p:nvSpPr>
            <p:cNvPr id="58" name="Square">
              <a:extLst>
                <a:ext uri="{FF2B5EF4-FFF2-40B4-BE49-F238E27FC236}">
                  <a16:creationId xmlns:a16="http://schemas.microsoft.com/office/drawing/2014/main" id="{33BA3302-D9BC-EB47-BC2B-7E33F3F26AED}"/>
                </a:ext>
              </a:extLst>
            </p:cNvPr>
            <p:cNvSpPr/>
            <p:nvPr/>
          </p:nvSpPr>
          <p:spPr>
            <a:xfrm>
              <a:off x="4134626" y="2641795"/>
              <a:ext cx="322184" cy="322184"/>
            </a:xfrm>
            <a:prstGeom prst="rect">
              <a:avLst/>
            </a:prstGeom>
            <a:solidFill>
              <a:srgbClr val="F59EB3"/>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59" name="Square">
              <a:extLst>
                <a:ext uri="{FF2B5EF4-FFF2-40B4-BE49-F238E27FC236}">
                  <a16:creationId xmlns:a16="http://schemas.microsoft.com/office/drawing/2014/main" id="{2DE104CF-9A57-F341-9D79-178A6E5560D9}"/>
                </a:ext>
              </a:extLst>
            </p:cNvPr>
            <p:cNvSpPr/>
            <p:nvPr/>
          </p:nvSpPr>
          <p:spPr>
            <a:xfrm>
              <a:off x="3909011" y="2726180"/>
              <a:ext cx="322185" cy="322185"/>
            </a:xfrm>
            <a:prstGeom prst="rect">
              <a:avLst/>
            </a:prstGeom>
            <a:solidFill>
              <a:srgbClr val="0F6DFF"/>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60" name="Square">
              <a:extLst>
                <a:ext uri="{FF2B5EF4-FFF2-40B4-BE49-F238E27FC236}">
                  <a16:creationId xmlns:a16="http://schemas.microsoft.com/office/drawing/2014/main" id="{6ACA58CD-6834-5341-923E-8D341E2D9F86}"/>
                </a:ext>
              </a:extLst>
            </p:cNvPr>
            <p:cNvSpPr/>
            <p:nvPr/>
          </p:nvSpPr>
          <p:spPr>
            <a:xfrm rot="1453120">
              <a:off x="3957665" y="3046826"/>
              <a:ext cx="322184" cy="322185"/>
            </a:xfrm>
            <a:prstGeom prst="rect">
              <a:avLst/>
            </a:prstGeom>
            <a:solidFill>
              <a:srgbClr val="8ABFFF"/>
            </a:solidFill>
            <a:ln w="12700">
              <a:miter lim="400000"/>
            </a:ln>
            <a:effectLst>
              <a:outerShdw blurRad="50800" dir="5400000" rotWithShape="0">
                <a:srgbClr val="000000">
                  <a:alpha val="20000"/>
                </a:srgbClr>
              </a:outerShdw>
            </a:effectLst>
            <a:extLst>
              <a:ext uri="{C572A759-6A51-4108-AA02-DFA0A04FC94B}">
                <ma14:wrappingTextBoxFlag xmlns="" xmlns:ma14="http://schemas.microsoft.com/office/mac/drawingml/2011/main" val="1"/>
              </a:ext>
            </a:extLst>
          </p:spPr>
          <p:txBody>
            <a:bodyPr lIns="25400" tIns="25400" rIns="25400" bIns="25400" anchor="ctr"/>
            <a:lstStyle>
              <a:lvl1pPr algn="ctr">
                <a:lnSpc>
                  <a:spcPct val="100000"/>
                </a:lnSpc>
                <a:defRPr sz="3200" b="0">
                  <a:solidFill>
                    <a:srgbClr val="FFFFFF"/>
                  </a:solidFill>
                  <a:latin typeface="IBM Plex Sans Light"/>
                  <a:ea typeface="IBM Plex Sans Light"/>
                  <a:cs typeface="IBM Plex Sans Light"/>
                  <a:sym typeface="IBM Plex Sans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IBM Plex Sans Light"/>
                  <a:sym typeface="IBM Plex Sans Light"/>
                </a:rPr>
                <a:t> </a:t>
              </a:r>
            </a:p>
          </p:txBody>
        </p:sp>
        <p:sp>
          <p:nvSpPr>
            <p:cNvPr id="61" name="Square">
              <a:extLst>
                <a:ext uri="{FF2B5EF4-FFF2-40B4-BE49-F238E27FC236}">
                  <a16:creationId xmlns:a16="http://schemas.microsoft.com/office/drawing/2014/main" id="{C2E33FCA-B618-E24F-8B21-98DFCE0945E9}"/>
                </a:ext>
              </a:extLst>
            </p:cNvPr>
            <p:cNvSpPr/>
            <p:nvPr/>
          </p:nvSpPr>
          <p:spPr>
            <a:xfrm rot="310587">
              <a:off x="3764586" y="2970595"/>
              <a:ext cx="322185" cy="322185"/>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62" name="Freeform: Shape 32">
              <a:extLst>
                <a:ext uri="{FF2B5EF4-FFF2-40B4-BE49-F238E27FC236}">
                  <a16:creationId xmlns:a16="http://schemas.microsoft.com/office/drawing/2014/main" id="{9D2342C8-311E-1A49-974C-3B243C844668}"/>
                </a:ext>
              </a:extLst>
            </p:cNvPr>
            <p:cNvSpPr/>
            <p:nvPr/>
          </p:nvSpPr>
          <p:spPr>
            <a:xfrm>
              <a:off x="3486040" y="2594571"/>
              <a:ext cx="1219223" cy="933450"/>
            </a:xfrm>
            <a:custGeom>
              <a:avLst/>
              <a:gdLst>
                <a:gd name="connsiteX0" fmla="*/ 409598 w 1219223"/>
                <a:gd name="connsiteY0" fmla="*/ 85725 h 933450"/>
                <a:gd name="connsiteX1" fmla="*/ 352448 w 1219223"/>
                <a:gd name="connsiteY1" fmla="*/ 95250 h 933450"/>
                <a:gd name="connsiteX2" fmla="*/ 304823 w 1219223"/>
                <a:gd name="connsiteY2" fmla="*/ 114300 h 933450"/>
                <a:gd name="connsiteX3" fmla="*/ 228623 w 1219223"/>
                <a:gd name="connsiteY3" fmla="*/ 133350 h 933450"/>
                <a:gd name="connsiteX4" fmla="*/ 180998 w 1219223"/>
                <a:gd name="connsiteY4" fmla="*/ 180975 h 933450"/>
                <a:gd name="connsiteX5" fmla="*/ 142898 w 1219223"/>
                <a:gd name="connsiteY5" fmla="*/ 209550 h 933450"/>
                <a:gd name="connsiteX6" fmla="*/ 9548 w 1219223"/>
                <a:gd name="connsiteY6" fmla="*/ 466725 h 933450"/>
                <a:gd name="connsiteX7" fmla="*/ 23 w 1219223"/>
                <a:gd name="connsiteY7" fmla="*/ 514350 h 933450"/>
                <a:gd name="connsiteX8" fmla="*/ 19073 w 1219223"/>
                <a:gd name="connsiteY8" fmla="*/ 790575 h 933450"/>
                <a:gd name="connsiteX9" fmla="*/ 133373 w 1219223"/>
                <a:gd name="connsiteY9" fmla="*/ 876300 h 933450"/>
                <a:gd name="connsiteX10" fmla="*/ 228623 w 1219223"/>
                <a:gd name="connsiteY10" fmla="*/ 914400 h 933450"/>
                <a:gd name="connsiteX11" fmla="*/ 295298 w 1219223"/>
                <a:gd name="connsiteY11" fmla="*/ 933450 h 933450"/>
                <a:gd name="connsiteX12" fmla="*/ 619148 w 1219223"/>
                <a:gd name="connsiteY12" fmla="*/ 895350 h 933450"/>
                <a:gd name="connsiteX13" fmla="*/ 800123 w 1219223"/>
                <a:gd name="connsiteY13" fmla="*/ 800100 h 933450"/>
                <a:gd name="connsiteX14" fmla="*/ 1019198 w 1219223"/>
                <a:gd name="connsiteY14" fmla="*/ 600075 h 933450"/>
                <a:gd name="connsiteX15" fmla="*/ 1085873 w 1219223"/>
                <a:gd name="connsiteY15" fmla="*/ 504825 h 933450"/>
                <a:gd name="connsiteX16" fmla="*/ 1162073 w 1219223"/>
                <a:gd name="connsiteY16" fmla="*/ 428625 h 933450"/>
                <a:gd name="connsiteX17" fmla="*/ 1219223 w 1219223"/>
                <a:gd name="connsiteY17" fmla="*/ 304800 h 933450"/>
                <a:gd name="connsiteX18" fmla="*/ 1209698 w 1219223"/>
                <a:gd name="connsiteY18" fmla="*/ 228600 h 933450"/>
                <a:gd name="connsiteX19" fmla="*/ 1171598 w 1219223"/>
                <a:gd name="connsiteY19" fmla="*/ 161925 h 933450"/>
                <a:gd name="connsiteX20" fmla="*/ 942998 w 1219223"/>
                <a:gd name="connsiteY20" fmla="*/ 28575 h 933450"/>
                <a:gd name="connsiteX21" fmla="*/ 800123 w 1219223"/>
                <a:gd name="connsiteY21" fmla="*/ 0 h 933450"/>
                <a:gd name="connsiteX22" fmla="*/ 600098 w 1219223"/>
                <a:gd name="connsiteY22" fmla="*/ 9525 h 933450"/>
                <a:gd name="connsiteX23" fmla="*/ 514373 w 1219223"/>
                <a:gd name="connsiteY23" fmla="*/ 38100 h 933450"/>
                <a:gd name="connsiteX24" fmla="*/ 466748 w 1219223"/>
                <a:gd name="connsiteY24" fmla="*/ 47625 h 933450"/>
                <a:gd name="connsiteX25" fmla="*/ 409598 w 1219223"/>
                <a:gd name="connsiteY25" fmla="*/ 85725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23" h="933450">
                  <a:moveTo>
                    <a:pt x="409598" y="85725"/>
                  </a:moveTo>
                  <a:cubicBezTo>
                    <a:pt x="390548" y="93662"/>
                    <a:pt x="371080" y="90168"/>
                    <a:pt x="352448" y="95250"/>
                  </a:cubicBezTo>
                  <a:cubicBezTo>
                    <a:pt x="335953" y="99749"/>
                    <a:pt x="320832" y="108297"/>
                    <a:pt x="304823" y="114300"/>
                  </a:cubicBezTo>
                  <a:cubicBezTo>
                    <a:pt x="271350" y="126852"/>
                    <a:pt x="269226" y="125229"/>
                    <a:pt x="228623" y="133350"/>
                  </a:cubicBezTo>
                  <a:cubicBezTo>
                    <a:pt x="212748" y="149225"/>
                    <a:pt x="197778" y="166060"/>
                    <a:pt x="180998" y="180975"/>
                  </a:cubicBezTo>
                  <a:cubicBezTo>
                    <a:pt x="169133" y="191522"/>
                    <a:pt x="151066" y="195937"/>
                    <a:pt x="142898" y="209550"/>
                  </a:cubicBezTo>
                  <a:cubicBezTo>
                    <a:pt x="93216" y="292353"/>
                    <a:pt x="53998" y="381000"/>
                    <a:pt x="9548" y="466725"/>
                  </a:cubicBezTo>
                  <a:cubicBezTo>
                    <a:pt x="6373" y="482600"/>
                    <a:pt x="-453" y="498168"/>
                    <a:pt x="23" y="514350"/>
                  </a:cubicBezTo>
                  <a:cubicBezTo>
                    <a:pt x="2736" y="606604"/>
                    <a:pt x="-7228" y="702108"/>
                    <a:pt x="19073" y="790575"/>
                  </a:cubicBezTo>
                  <a:cubicBezTo>
                    <a:pt x="39105" y="857955"/>
                    <a:pt x="87750" y="858753"/>
                    <a:pt x="133373" y="876300"/>
                  </a:cubicBezTo>
                  <a:cubicBezTo>
                    <a:pt x="165289" y="888576"/>
                    <a:pt x="196377" y="903019"/>
                    <a:pt x="228623" y="914400"/>
                  </a:cubicBezTo>
                  <a:cubicBezTo>
                    <a:pt x="250420" y="922093"/>
                    <a:pt x="273073" y="927100"/>
                    <a:pt x="295298" y="933450"/>
                  </a:cubicBezTo>
                  <a:cubicBezTo>
                    <a:pt x="403248" y="920750"/>
                    <a:pt x="512004" y="913643"/>
                    <a:pt x="619148" y="895350"/>
                  </a:cubicBezTo>
                  <a:cubicBezTo>
                    <a:pt x="657469" y="888807"/>
                    <a:pt x="790615" y="807073"/>
                    <a:pt x="800123" y="800100"/>
                  </a:cubicBezTo>
                  <a:cubicBezTo>
                    <a:pt x="895373" y="730250"/>
                    <a:pt x="955698" y="684742"/>
                    <a:pt x="1019198" y="600075"/>
                  </a:cubicBezTo>
                  <a:cubicBezTo>
                    <a:pt x="1042451" y="569070"/>
                    <a:pt x="1061062" y="534598"/>
                    <a:pt x="1085873" y="504825"/>
                  </a:cubicBezTo>
                  <a:cubicBezTo>
                    <a:pt x="1108869" y="477230"/>
                    <a:pt x="1139633" y="456675"/>
                    <a:pt x="1162073" y="428625"/>
                  </a:cubicBezTo>
                  <a:cubicBezTo>
                    <a:pt x="1196403" y="385712"/>
                    <a:pt x="1202851" y="353917"/>
                    <a:pt x="1219223" y="304800"/>
                  </a:cubicBezTo>
                  <a:cubicBezTo>
                    <a:pt x="1216048" y="279400"/>
                    <a:pt x="1217793" y="252884"/>
                    <a:pt x="1209698" y="228600"/>
                  </a:cubicBezTo>
                  <a:cubicBezTo>
                    <a:pt x="1201603" y="204316"/>
                    <a:pt x="1187205" y="182214"/>
                    <a:pt x="1171598" y="161925"/>
                  </a:cubicBezTo>
                  <a:cubicBezTo>
                    <a:pt x="1111394" y="83660"/>
                    <a:pt x="1043498" y="62075"/>
                    <a:pt x="942998" y="28575"/>
                  </a:cubicBezTo>
                  <a:cubicBezTo>
                    <a:pt x="896922" y="13216"/>
                    <a:pt x="800123" y="0"/>
                    <a:pt x="800123" y="0"/>
                  </a:cubicBezTo>
                  <a:cubicBezTo>
                    <a:pt x="733448" y="3175"/>
                    <a:pt x="666263" y="703"/>
                    <a:pt x="600098" y="9525"/>
                  </a:cubicBezTo>
                  <a:cubicBezTo>
                    <a:pt x="570242" y="13506"/>
                    <a:pt x="543335" y="29825"/>
                    <a:pt x="514373" y="38100"/>
                  </a:cubicBezTo>
                  <a:cubicBezTo>
                    <a:pt x="498807" y="42548"/>
                    <a:pt x="482676" y="44729"/>
                    <a:pt x="466748" y="47625"/>
                  </a:cubicBezTo>
                  <a:cubicBezTo>
                    <a:pt x="402060" y="59386"/>
                    <a:pt x="428648" y="77788"/>
                    <a:pt x="409598" y="85725"/>
                  </a:cubicBezTo>
                  <a:close/>
                </a:path>
              </a:pathLst>
            </a:cu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0206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DE7231-75EE-5B4E-9A55-D2C60996E1C3}"/>
              </a:ext>
            </a:extLst>
          </p:cNvPr>
          <p:cNvSpPr>
            <a:spLocks noGrp="1"/>
          </p:cNvSpPr>
          <p:nvPr>
            <p:ph type="title"/>
          </p:nvPr>
        </p:nvSpPr>
        <p:spPr/>
        <p:txBody>
          <a:bodyPr/>
          <a:lstStyle/>
          <a:p>
            <a:r>
              <a:rPr lang="en-US" dirty="0"/>
              <a:t>Step 4: Assign mitigation activities</a:t>
            </a:r>
          </a:p>
        </p:txBody>
      </p:sp>
      <p:sp>
        <p:nvSpPr>
          <p:cNvPr id="14" name="Text Placeholder 3">
            <a:extLst>
              <a:ext uri="{FF2B5EF4-FFF2-40B4-BE49-F238E27FC236}">
                <a16:creationId xmlns:a16="http://schemas.microsoft.com/office/drawing/2014/main" id="{32848573-0703-B84B-A1A1-033BD43E6C23}"/>
              </a:ext>
            </a:extLst>
          </p:cNvPr>
          <p:cNvSpPr txBox="1">
            <a:spLocks/>
          </p:cNvSpPr>
          <p:nvPr/>
        </p:nvSpPr>
        <p:spPr bwMode="auto">
          <a:xfrm>
            <a:off x="298748" y="931273"/>
            <a:ext cx="11550352" cy="34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spAutoFit/>
          </a:bodyPr>
          <a:lstStyle>
            <a:lvl1pPr marL="0" indent="0" algn="l" defTabSz="912813" rtl="0" eaLnBrk="0" fontAlgn="base" hangingPunct="0">
              <a:lnSpc>
                <a:spcPct val="90000"/>
              </a:lnSpc>
              <a:spcBef>
                <a:spcPts val="1000"/>
              </a:spcBef>
              <a:spcAft>
                <a:spcPct val="0"/>
              </a:spcAft>
              <a:buFont typeface="Arial" panose="020B0604020202020204" pitchFamily="34" charset="0"/>
              <a:buNone/>
              <a:defRPr sz="1800" b="0" i="0" kern="1200" spc="300">
                <a:solidFill>
                  <a:schemeClr val="bg1">
                    <a:lumMod val="50000"/>
                  </a:schemeClr>
                </a:solidFill>
                <a:latin typeface="+mj-lt"/>
                <a:ea typeface="+mn-ea"/>
                <a:cs typeface="+mn-cs"/>
              </a:defRPr>
            </a:lvl1pPr>
            <a:lvl2pPr marL="4572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2pPr>
            <a:lvl3pPr marL="9144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4pPr>
            <a:lvl5pPr marL="1828800" indent="0" algn="l" defTabSz="912813"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CA" dirty="0"/>
              <a:t>Assign tactical activities to mitigate impacts as appropriate:</a:t>
            </a:r>
          </a:p>
        </p:txBody>
      </p:sp>
      <p:sp>
        <p:nvSpPr>
          <p:cNvPr id="52" name="Slide Number Placeholder 4">
            <a:extLst>
              <a:ext uri="{FF2B5EF4-FFF2-40B4-BE49-F238E27FC236}">
                <a16:creationId xmlns:a16="http://schemas.microsoft.com/office/drawing/2014/main" id="{4C0916D9-7BA6-C64A-A806-48AB860D506B}"/>
              </a:ext>
            </a:extLst>
          </p:cNvPr>
          <p:cNvSpPr>
            <a:spLocks noGrp="1"/>
          </p:cNvSpPr>
          <p:nvPr>
            <p:ph type="sldNum" sz="quarter" idx="10"/>
          </p:nvPr>
        </p:nvSpPr>
        <p:spPr>
          <a:xfrm>
            <a:off x="11399224" y="6530543"/>
            <a:ext cx="676275" cy="223837"/>
          </a:xfrm>
        </p:spPr>
        <p:txBody>
          <a:bodyPr/>
          <a:lstStyle/>
          <a:p>
            <a:pPr>
              <a:defRPr/>
            </a:pPr>
            <a:fld id="{764873B0-7ADC-A249-94C8-C8182A96C36D}" type="slidenum">
              <a:rPr lang="en-US" smtClean="0"/>
              <a:pPr>
                <a:defRPr/>
              </a:pPr>
              <a:t>8</a:t>
            </a:fld>
            <a:endParaRPr lang="en-US" dirty="0"/>
          </a:p>
        </p:txBody>
      </p:sp>
      <p:grpSp>
        <p:nvGrpSpPr>
          <p:cNvPr id="12" name="Group 11">
            <a:extLst>
              <a:ext uri="{FF2B5EF4-FFF2-40B4-BE49-F238E27FC236}">
                <a16:creationId xmlns:a16="http://schemas.microsoft.com/office/drawing/2014/main" id="{876BC1B8-7B36-C442-89ED-113A284B0E61}"/>
              </a:ext>
            </a:extLst>
          </p:cNvPr>
          <p:cNvGrpSpPr/>
          <p:nvPr/>
        </p:nvGrpSpPr>
        <p:grpSpPr>
          <a:xfrm>
            <a:off x="4822137" y="1729541"/>
            <a:ext cx="1563891" cy="3516107"/>
            <a:chOff x="4822137" y="2189938"/>
            <a:chExt cx="1563891" cy="3516107"/>
          </a:xfrm>
        </p:grpSpPr>
        <p:sp>
          <p:nvSpPr>
            <p:cNvPr id="21" name="Rectangle 20">
              <a:extLst>
                <a:ext uri="{FF2B5EF4-FFF2-40B4-BE49-F238E27FC236}">
                  <a16:creationId xmlns:a16="http://schemas.microsoft.com/office/drawing/2014/main" id="{6F9659EF-2A21-7145-8016-92501A0EDB68}"/>
                </a:ext>
              </a:extLst>
            </p:cNvPr>
            <p:cNvSpPr/>
            <p:nvPr/>
          </p:nvSpPr>
          <p:spPr>
            <a:xfrm>
              <a:off x="5146702" y="3248299"/>
              <a:ext cx="914400" cy="914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j-lt"/>
                  <a:ea typeface="+mn-ea"/>
                  <a:cs typeface="+mn-cs"/>
                </a:rPr>
                <a:t>L/M/H</a:t>
              </a:r>
            </a:p>
          </p:txBody>
        </p:sp>
        <p:sp>
          <p:nvSpPr>
            <p:cNvPr id="22" name="Rectangle 21">
              <a:extLst>
                <a:ext uri="{FF2B5EF4-FFF2-40B4-BE49-F238E27FC236}">
                  <a16:creationId xmlns:a16="http://schemas.microsoft.com/office/drawing/2014/main" id="{B2CA8EB2-2561-DC4E-86DC-3BC21E755E5D}"/>
                </a:ext>
              </a:extLst>
            </p:cNvPr>
            <p:cNvSpPr/>
            <p:nvPr/>
          </p:nvSpPr>
          <p:spPr>
            <a:xfrm>
              <a:off x="5146702" y="4791645"/>
              <a:ext cx="914400" cy="914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j-lt"/>
                  <a:ea typeface="+mn-ea"/>
                  <a:cs typeface="+mn-cs"/>
                </a:rPr>
                <a:t>L/M/H</a:t>
              </a:r>
            </a:p>
          </p:txBody>
        </p:sp>
        <p:sp>
          <p:nvSpPr>
            <p:cNvPr id="35" name="TextBox 34">
              <a:extLst>
                <a:ext uri="{FF2B5EF4-FFF2-40B4-BE49-F238E27FC236}">
                  <a16:creationId xmlns:a16="http://schemas.microsoft.com/office/drawing/2014/main" id="{5920E940-ACA5-4A4F-A6F4-73EF46CCEE26}"/>
                </a:ext>
              </a:extLst>
            </p:cNvPr>
            <p:cNvSpPr txBox="1"/>
            <p:nvPr/>
          </p:nvSpPr>
          <p:spPr>
            <a:xfrm>
              <a:off x="4822137" y="2189938"/>
              <a:ext cx="1563891" cy="584775"/>
            </a:xfrm>
            <a:prstGeom prst="rect">
              <a:avLst/>
            </a:prstGeom>
            <a:noFill/>
          </p:spPr>
          <p:txBody>
            <a:bodyPr wrap="none" rtlCol="0">
              <a:spAutoFit/>
            </a:bodyPr>
            <a:lstStyle/>
            <a:p>
              <a:pPr algn="ctr" eaLnBrk="1" fontAlgn="auto" hangingPunct="1">
                <a:spcBef>
                  <a:spcPts val="0"/>
                </a:spcBef>
                <a:spcAft>
                  <a:spcPts val="0"/>
                </a:spcAft>
                <a:defRPr/>
              </a:pPr>
              <a:r>
                <a:rPr lang="en-US" sz="3200" b="1" dirty="0">
                  <a:latin typeface="+mj-lt"/>
                </a:rPr>
                <a:t>Severity</a:t>
              </a:r>
            </a:p>
          </p:txBody>
        </p:sp>
      </p:grpSp>
      <p:grpSp>
        <p:nvGrpSpPr>
          <p:cNvPr id="13" name="Group 12">
            <a:extLst>
              <a:ext uri="{FF2B5EF4-FFF2-40B4-BE49-F238E27FC236}">
                <a16:creationId xmlns:a16="http://schemas.microsoft.com/office/drawing/2014/main" id="{DB11D57B-425F-E54A-B2FC-BEB282447E37}"/>
              </a:ext>
            </a:extLst>
          </p:cNvPr>
          <p:cNvGrpSpPr/>
          <p:nvPr/>
        </p:nvGrpSpPr>
        <p:grpSpPr>
          <a:xfrm>
            <a:off x="450773" y="1729541"/>
            <a:ext cx="3122419" cy="3506242"/>
            <a:chOff x="450773" y="2189938"/>
            <a:chExt cx="3122419" cy="3506242"/>
          </a:xfrm>
        </p:grpSpPr>
        <p:grpSp>
          <p:nvGrpSpPr>
            <p:cNvPr id="20" name="Group 19">
              <a:extLst>
                <a:ext uri="{FF2B5EF4-FFF2-40B4-BE49-F238E27FC236}">
                  <a16:creationId xmlns:a16="http://schemas.microsoft.com/office/drawing/2014/main" id="{55743C75-A990-514D-9727-90607BDBACF3}"/>
                </a:ext>
              </a:extLst>
            </p:cNvPr>
            <p:cNvGrpSpPr/>
            <p:nvPr/>
          </p:nvGrpSpPr>
          <p:grpSpPr>
            <a:xfrm>
              <a:off x="1402371" y="3276435"/>
              <a:ext cx="1219223" cy="933450"/>
              <a:chOff x="4429102" y="4067175"/>
              <a:chExt cx="1219223" cy="933450"/>
            </a:xfrm>
          </p:grpSpPr>
          <p:sp>
            <p:nvSpPr>
              <p:cNvPr id="28" name="Square">
                <a:extLst>
                  <a:ext uri="{FF2B5EF4-FFF2-40B4-BE49-F238E27FC236}">
                    <a16:creationId xmlns:a16="http://schemas.microsoft.com/office/drawing/2014/main" id="{9558133A-25DB-1442-ABEB-2F0BC3858AD7}"/>
                  </a:ext>
                </a:extLst>
              </p:cNvPr>
              <p:cNvSpPr/>
              <p:nvPr/>
            </p:nvSpPr>
            <p:spPr>
              <a:xfrm rot="310587">
                <a:off x="4808833" y="4394841"/>
                <a:ext cx="322184" cy="322184"/>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mj-lt"/>
                  <a:sym typeface="IBM Plex Sans Light"/>
                </a:endParaRPr>
              </a:p>
            </p:txBody>
          </p:sp>
          <p:sp>
            <p:nvSpPr>
              <p:cNvPr id="29" name="Square">
                <a:extLst>
                  <a:ext uri="{FF2B5EF4-FFF2-40B4-BE49-F238E27FC236}">
                    <a16:creationId xmlns:a16="http://schemas.microsoft.com/office/drawing/2014/main" id="{E355BE79-A641-1346-AA9B-EFA1636B5D91}"/>
                  </a:ext>
                </a:extLst>
              </p:cNvPr>
              <p:cNvSpPr/>
              <p:nvPr/>
            </p:nvSpPr>
            <p:spPr>
              <a:xfrm rot="20829966">
                <a:off x="5031754" y="4506404"/>
                <a:ext cx="322184" cy="322184"/>
              </a:xfrm>
              <a:prstGeom prst="rect">
                <a:avLst/>
              </a:prstGeom>
              <a:solidFill>
                <a:srgbClr val="8ABFFF"/>
              </a:solidFill>
              <a:ln w="12700">
                <a:miter lim="400000"/>
              </a:ln>
              <a:effectLst>
                <a:outerShdw blurRad="50800" dir="5400000" rotWithShape="0">
                  <a:srgbClr val="000000">
                    <a:alpha val="20000"/>
                  </a:srgbClr>
                </a:outerShdw>
              </a:effectLst>
              <a:extLst>
                <a:ext uri="{C572A759-6A51-4108-AA02-DFA0A04FC94B}">
                  <ma14:wrappingTextBoxFlag xmlns="" xmlns:ma14="http://schemas.microsoft.com/office/mac/drawingml/2011/main" val="1"/>
                </a:ext>
              </a:extLst>
            </p:spPr>
            <p:txBody>
              <a:bodyPr lIns="25400" tIns="25400" rIns="25400" bIns="25400" anchor="ctr"/>
              <a:lstStyle>
                <a:lvl1pPr algn="ctr">
                  <a:lnSpc>
                    <a:spcPct val="100000"/>
                  </a:lnSpc>
                  <a:defRPr sz="3200" b="0">
                    <a:solidFill>
                      <a:srgbClr val="FFFFFF"/>
                    </a:solidFill>
                    <a:latin typeface="IBM Plex Sans Light"/>
                    <a:ea typeface="IBM Plex Sans Light"/>
                    <a:cs typeface="IBM Plex Sans Light"/>
                    <a:sym typeface="IBM Plex Sans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mj-lt"/>
                    <a:sym typeface="IBM Plex Sans Light"/>
                  </a:rPr>
                  <a:t> </a:t>
                </a:r>
              </a:p>
            </p:txBody>
          </p:sp>
          <p:sp>
            <p:nvSpPr>
              <p:cNvPr id="30" name="Square">
                <a:extLst>
                  <a:ext uri="{FF2B5EF4-FFF2-40B4-BE49-F238E27FC236}">
                    <a16:creationId xmlns:a16="http://schemas.microsoft.com/office/drawing/2014/main" id="{CA881B76-3457-954D-9507-6ED8E0A3F6F6}"/>
                  </a:ext>
                </a:extLst>
              </p:cNvPr>
              <p:cNvSpPr/>
              <p:nvPr/>
            </p:nvSpPr>
            <p:spPr>
              <a:xfrm>
                <a:off x="5063512" y="4248191"/>
                <a:ext cx="322184" cy="322185"/>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mj-lt"/>
                  <a:sym typeface="IBM Plex Sans Light"/>
                </a:endParaRPr>
              </a:p>
            </p:txBody>
          </p:sp>
          <p:sp>
            <p:nvSpPr>
              <p:cNvPr id="31" name="Freeform: Shape 61">
                <a:extLst>
                  <a:ext uri="{FF2B5EF4-FFF2-40B4-BE49-F238E27FC236}">
                    <a16:creationId xmlns:a16="http://schemas.microsoft.com/office/drawing/2014/main" id="{426A3AF0-8AD1-914B-A9E9-A9C43BB90F9C}"/>
                  </a:ext>
                </a:extLst>
              </p:cNvPr>
              <p:cNvSpPr/>
              <p:nvPr/>
            </p:nvSpPr>
            <p:spPr>
              <a:xfrm>
                <a:off x="4429102" y="4067175"/>
                <a:ext cx="1219223" cy="933450"/>
              </a:xfrm>
              <a:custGeom>
                <a:avLst/>
                <a:gdLst>
                  <a:gd name="connsiteX0" fmla="*/ 409598 w 1219223"/>
                  <a:gd name="connsiteY0" fmla="*/ 85725 h 933450"/>
                  <a:gd name="connsiteX1" fmla="*/ 352448 w 1219223"/>
                  <a:gd name="connsiteY1" fmla="*/ 95250 h 933450"/>
                  <a:gd name="connsiteX2" fmla="*/ 304823 w 1219223"/>
                  <a:gd name="connsiteY2" fmla="*/ 114300 h 933450"/>
                  <a:gd name="connsiteX3" fmla="*/ 228623 w 1219223"/>
                  <a:gd name="connsiteY3" fmla="*/ 133350 h 933450"/>
                  <a:gd name="connsiteX4" fmla="*/ 180998 w 1219223"/>
                  <a:gd name="connsiteY4" fmla="*/ 180975 h 933450"/>
                  <a:gd name="connsiteX5" fmla="*/ 142898 w 1219223"/>
                  <a:gd name="connsiteY5" fmla="*/ 209550 h 933450"/>
                  <a:gd name="connsiteX6" fmla="*/ 9548 w 1219223"/>
                  <a:gd name="connsiteY6" fmla="*/ 466725 h 933450"/>
                  <a:gd name="connsiteX7" fmla="*/ 23 w 1219223"/>
                  <a:gd name="connsiteY7" fmla="*/ 514350 h 933450"/>
                  <a:gd name="connsiteX8" fmla="*/ 19073 w 1219223"/>
                  <a:gd name="connsiteY8" fmla="*/ 790575 h 933450"/>
                  <a:gd name="connsiteX9" fmla="*/ 133373 w 1219223"/>
                  <a:gd name="connsiteY9" fmla="*/ 876300 h 933450"/>
                  <a:gd name="connsiteX10" fmla="*/ 228623 w 1219223"/>
                  <a:gd name="connsiteY10" fmla="*/ 914400 h 933450"/>
                  <a:gd name="connsiteX11" fmla="*/ 295298 w 1219223"/>
                  <a:gd name="connsiteY11" fmla="*/ 933450 h 933450"/>
                  <a:gd name="connsiteX12" fmla="*/ 619148 w 1219223"/>
                  <a:gd name="connsiteY12" fmla="*/ 895350 h 933450"/>
                  <a:gd name="connsiteX13" fmla="*/ 800123 w 1219223"/>
                  <a:gd name="connsiteY13" fmla="*/ 800100 h 933450"/>
                  <a:gd name="connsiteX14" fmla="*/ 1019198 w 1219223"/>
                  <a:gd name="connsiteY14" fmla="*/ 600075 h 933450"/>
                  <a:gd name="connsiteX15" fmla="*/ 1085873 w 1219223"/>
                  <a:gd name="connsiteY15" fmla="*/ 504825 h 933450"/>
                  <a:gd name="connsiteX16" fmla="*/ 1162073 w 1219223"/>
                  <a:gd name="connsiteY16" fmla="*/ 428625 h 933450"/>
                  <a:gd name="connsiteX17" fmla="*/ 1219223 w 1219223"/>
                  <a:gd name="connsiteY17" fmla="*/ 304800 h 933450"/>
                  <a:gd name="connsiteX18" fmla="*/ 1209698 w 1219223"/>
                  <a:gd name="connsiteY18" fmla="*/ 228600 h 933450"/>
                  <a:gd name="connsiteX19" fmla="*/ 1171598 w 1219223"/>
                  <a:gd name="connsiteY19" fmla="*/ 161925 h 933450"/>
                  <a:gd name="connsiteX20" fmla="*/ 942998 w 1219223"/>
                  <a:gd name="connsiteY20" fmla="*/ 28575 h 933450"/>
                  <a:gd name="connsiteX21" fmla="*/ 800123 w 1219223"/>
                  <a:gd name="connsiteY21" fmla="*/ 0 h 933450"/>
                  <a:gd name="connsiteX22" fmla="*/ 600098 w 1219223"/>
                  <a:gd name="connsiteY22" fmla="*/ 9525 h 933450"/>
                  <a:gd name="connsiteX23" fmla="*/ 514373 w 1219223"/>
                  <a:gd name="connsiteY23" fmla="*/ 38100 h 933450"/>
                  <a:gd name="connsiteX24" fmla="*/ 466748 w 1219223"/>
                  <a:gd name="connsiteY24" fmla="*/ 47625 h 933450"/>
                  <a:gd name="connsiteX25" fmla="*/ 409598 w 1219223"/>
                  <a:gd name="connsiteY25" fmla="*/ 85725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23" h="933450">
                    <a:moveTo>
                      <a:pt x="409598" y="85725"/>
                    </a:moveTo>
                    <a:cubicBezTo>
                      <a:pt x="390548" y="93662"/>
                      <a:pt x="371080" y="90168"/>
                      <a:pt x="352448" y="95250"/>
                    </a:cubicBezTo>
                    <a:cubicBezTo>
                      <a:pt x="335953" y="99749"/>
                      <a:pt x="320832" y="108297"/>
                      <a:pt x="304823" y="114300"/>
                    </a:cubicBezTo>
                    <a:cubicBezTo>
                      <a:pt x="271350" y="126852"/>
                      <a:pt x="269226" y="125229"/>
                      <a:pt x="228623" y="133350"/>
                    </a:cubicBezTo>
                    <a:cubicBezTo>
                      <a:pt x="212748" y="149225"/>
                      <a:pt x="197778" y="166060"/>
                      <a:pt x="180998" y="180975"/>
                    </a:cubicBezTo>
                    <a:cubicBezTo>
                      <a:pt x="169133" y="191522"/>
                      <a:pt x="151066" y="195937"/>
                      <a:pt x="142898" y="209550"/>
                    </a:cubicBezTo>
                    <a:cubicBezTo>
                      <a:pt x="93216" y="292353"/>
                      <a:pt x="53998" y="381000"/>
                      <a:pt x="9548" y="466725"/>
                    </a:cubicBezTo>
                    <a:cubicBezTo>
                      <a:pt x="6373" y="482600"/>
                      <a:pt x="-453" y="498168"/>
                      <a:pt x="23" y="514350"/>
                    </a:cubicBezTo>
                    <a:cubicBezTo>
                      <a:pt x="2736" y="606604"/>
                      <a:pt x="-7228" y="702108"/>
                      <a:pt x="19073" y="790575"/>
                    </a:cubicBezTo>
                    <a:cubicBezTo>
                      <a:pt x="39105" y="857955"/>
                      <a:pt x="87750" y="858753"/>
                      <a:pt x="133373" y="876300"/>
                    </a:cubicBezTo>
                    <a:cubicBezTo>
                      <a:pt x="165289" y="888576"/>
                      <a:pt x="196377" y="903019"/>
                      <a:pt x="228623" y="914400"/>
                    </a:cubicBezTo>
                    <a:cubicBezTo>
                      <a:pt x="250420" y="922093"/>
                      <a:pt x="273073" y="927100"/>
                      <a:pt x="295298" y="933450"/>
                    </a:cubicBezTo>
                    <a:cubicBezTo>
                      <a:pt x="403248" y="920750"/>
                      <a:pt x="512004" y="913643"/>
                      <a:pt x="619148" y="895350"/>
                    </a:cubicBezTo>
                    <a:cubicBezTo>
                      <a:pt x="657469" y="888807"/>
                      <a:pt x="790615" y="807073"/>
                      <a:pt x="800123" y="800100"/>
                    </a:cubicBezTo>
                    <a:cubicBezTo>
                      <a:pt x="895373" y="730250"/>
                      <a:pt x="955698" y="684742"/>
                      <a:pt x="1019198" y="600075"/>
                    </a:cubicBezTo>
                    <a:cubicBezTo>
                      <a:pt x="1042451" y="569070"/>
                      <a:pt x="1061062" y="534598"/>
                      <a:pt x="1085873" y="504825"/>
                    </a:cubicBezTo>
                    <a:cubicBezTo>
                      <a:pt x="1108869" y="477230"/>
                      <a:pt x="1139633" y="456675"/>
                      <a:pt x="1162073" y="428625"/>
                    </a:cubicBezTo>
                    <a:cubicBezTo>
                      <a:pt x="1196403" y="385712"/>
                      <a:pt x="1202851" y="353917"/>
                      <a:pt x="1219223" y="304800"/>
                    </a:cubicBezTo>
                    <a:cubicBezTo>
                      <a:pt x="1216048" y="279400"/>
                      <a:pt x="1217793" y="252884"/>
                      <a:pt x="1209698" y="228600"/>
                    </a:cubicBezTo>
                    <a:cubicBezTo>
                      <a:pt x="1201603" y="204316"/>
                      <a:pt x="1187205" y="182214"/>
                      <a:pt x="1171598" y="161925"/>
                    </a:cubicBezTo>
                    <a:cubicBezTo>
                      <a:pt x="1111394" y="83660"/>
                      <a:pt x="1043498" y="62075"/>
                      <a:pt x="942998" y="28575"/>
                    </a:cubicBezTo>
                    <a:cubicBezTo>
                      <a:pt x="896922" y="13216"/>
                      <a:pt x="800123" y="0"/>
                      <a:pt x="800123" y="0"/>
                    </a:cubicBezTo>
                    <a:cubicBezTo>
                      <a:pt x="733448" y="3175"/>
                      <a:pt x="666263" y="703"/>
                      <a:pt x="600098" y="9525"/>
                    </a:cubicBezTo>
                    <a:cubicBezTo>
                      <a:pt x="570242" y="13506"/>
                      <a:pt x="543335" y="29825"/>
                      <a:pt x="514373" y="38100"/>
                    </a:cubicBezTo>
                    <a:cubicBezTo>
                      <a:pt x="498807" y="42548"/>
                      <a:pt x="482676" y="44729"/>
                      <a:pt x="466748" y="47625"/>
                    </a:cubicBezTo>
                    <a:cubicBezTo>
                      <a:pt x="402060" y="59386"/>
                      <a:pt x="428648" y="77788"/>
                      <a:pt x="409598" y="85725"/>
                    </a:cubicBezTo>
                    <a:close/>
                  </a:path>
                </a:pathLst>
              </a:cu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grpSp>
          <p:nvGrpSpPr>
            <p:cNvPr id="4" name="Group 3">
              <a:extLst>
                <a:ext uri="{FF2B5EF4-FFF2-40B4-BE49-F238E27FC236}">
                  <a16:creationId xmlns:a16="http://schemas.microsoft.com/office/drawing/2014/main" id="{A6C189CF-618F-9D45-A13A-72E0C23807DE}"/>
                </a:ext>
              </a:extLst>
            </p:cNvPr>
            <p:cNvGrpSpPr/>
            <p:nvPr/>
          </p:nvGrpSpPr>
          <p:grpSpPr>
            <a:xfrm>
              <a:off x="1402371" y="4762730"/>
              <a:ext cx="1219223" cy="933450"/>
              <a:chOff x="1244474" y="4664254"/>
              <a:chExt cx="1219223" cy="933450"/>
            </a:xfrm>
          </p:grpSpPr>
          <p:sp>
            <p:nvSpPr>
              <p:cNvPr id="23" name="Square">
                <a:extLst>
                  <a:ext uri="{FF2B5EF4-FFF2-40B4-BE49-F238E27FC236}">
                    <a16:creationId xmlns:a16="http://schemas.microsoft.com/office/drawing/2014/main" id="{35801973-E969-8B4E-8531-CC86375D7AF8}"/>
                  </a:ext>
                </a:extLst>
              </p:cNvPr>
              <p:cNvSpPr/>
              <p:nvPr/>
            </p:nvSpPr>
            <p:spPr>
              <a:xfrm>
                <a:off x="1893060" y="4711478"/>
                <a:ext cx="322184" cy="322184"/>
              </a:xfrm>
              <a:prstGeom prst="rect">
                <a:avLst/>
              </a:prstGeom>
              <a:solidFill>
                <a:srgbClr val="F59EB3"/>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mj-lt"/>
                  <a:sym typeface="IBM Plex Sans Light"/>
                </a:endParaRPr>
              </a:p>
            </p:txBody>
          </p:sp>
          <p:sp>
            <p:nvSpPr>
              <p:cNvPr id="24" name="Square">
                <a:extLst>
                  <a:ext uri="{FF2B5EF4-FFF2-40B4-BE49-F238E27FC236}">
                    <a16:creationId xmlns:a16="http://schemas.microsoft.com/office/drawing/2014/main" id="{5BDF751F-C09D-A349-9C32-9B75F6AD0ADD}"/>
                  </a:ext>
                </a:extLst>
              </p:cNvPr>
              <p:cNvSpPr/>
              <p:nvPr/>
            </p:nvSpPr>
            <p:spPr>
              <a:xfrm>
                <a:off x="1667445" y="4795863"/>
                <a:ext cx="322185" cy="322185"/>
              </a:xfrm>
              <a:prstGeom prst="rect">
                <a:avLst/>
              </a:prstGeom>
              <a:solidFill>
                <a:srgbClr val="0F6DFF"/>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mj-lt"/>
                  <a:sym typeface="IBM Plex Sans Light"/>
                </a:endParaRPr>
              </a:p>
            </p:txBody>
          </p:sp>
          <p:sp>
            <p:nvSpPr>
              <p:cNvPr id="25" name="Square">
                <a:extLst>
                  <a:ext uri="{FF2B5EF4-FFF2-40B4-BE49-F238E27FC236}">
                    <a16:creationId xmlns:a16="http://schemas.microsoft.com/office/drawing/2014/main" id="{7C116A0F-D4DA-0149-9119-B2A05E03D277}"/>
                  </a:ext>
                </a:extLst>
              </p:cNvPr>
              <p:cNvSpPr/>
              <p:nvPr/>
            </p:nvSpPr>
            <p:spPr>
              <a:xfrm rot="1453120">
                <a:off x="1716099" y="5116509"/>
                <a:ext cx="322184" cy="322185"/>
              </a:xfrm>
              <a:prstGeom prst="rect">
                <a:avLst/>
              </a:prstGeom>
              <a:solidFill>
                <a:srgbClr val="8ABFFF"/>
              </a:solidFill>
              <a:ln w="12700">
                <a:miter lim="400000"/>
              </a:ln>
              <a:effectLst>
                <a:outerShdw blurRad="50800" dir="5400000" rotWithShape="0">
                  <a:srgbClr val="000000">
                    <a:alpha val="20000"/>
                  </a:srgbClr>
                </a:outerShdw>
              </a:effectLst>
              <a:extLst>
                <a:ext uri="{C572A759-6A51-4108-AA02-DFA0A04FC94B}">
                  <ma14:wrappingTextBoxFlag xmlns="" xmlns:ma14="http://schemas.microsoft.com/office/mac/drawingml/2011/main" val="1"/>
                </a:ext>
              </a:extLst>
            </p:spPr>
            <p:txBody>
              <a:bodyPr lIns="25400" tIns="25400" rIns="25400" bIns="25400" anchor="ctr"/>
              <a:lstStyle>
                <a:lvl1pPr algn="ctr">
                  <a:lnSpc>
                    <a:spcPct val="100000"/>
                  </a:lnSpc>
                  <a:defRPr sz="3200" b="0">
                    <a:solidFill>
                      <a:srgbClr val="FFFFFF"/>
                    </a:solidFill>
                    <a:latin typeface="IBM Plex Sans Light"/>
                    <a:ea typeface="IBM Plex Sans Light"/>
                    <a:cs typeface="IBM Plex Sans Light"/>
                    <a:sym typeface="IBM Plex Sans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mj-lt"/>
                    <a:sym typeface="IBM Plex Sans Light"/>
                  </a:rPr>
                  <a:t> </a:t>
                </a:r>
              </a:p>
            </p:txBody>
          </p:sp>
          <p:sp>
            <p:nvSpPr>
              <p:cNvPr id="26" name="Square">
                <a:extLst>
                  <a:ext uri="{FF2B5EF4-FFF2-40B4-BE49-F238E27FC236}">
                    <a16:creationId xmlns:a16="http://schemas.microsoft.com/office/drawing/2014/main" id="{5309E3BF-C2AD-574D-8848-5406386A22AF}"/>
                  </a:ext>
                </a:extLst>
              </p:cNvPr>
              <p:cNvSpPr/>
              <p:nvPr/>
            </p:nvSpPr>
            <p:spPr>
              <a:xfrm rot="310587">
                <a:off x="1523020" y="5040278"/>
                <a:ext cx="322185" cy="322185"/>
              </a:xfrm>
              <a:prstGeom prst="rect">
                <a:avLst/>
              </a:prstGeom>
              <a:solidFill>
                <a:srgbClr val="FFB000"/>
              </a:solidFill>
              <a:ln w="12700">
                <a:miter lim="400000"/>
              </a:ln>
              <a:effectLst>
                <a:outerShdw blurRad="50800" dir="5400000"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IBM Plex Sans Light"/>
                    <a:ea typeface="IBM Plex Sans Light"/>
                    <a:cs typeface="IBM Plex Sans Light"/>
                    <a:sym typeface="IBM Plex Sans Light"/>
                  </a:defRPr>
                </a:pPr>
                <a:endParaRPr kumimoji="0" sz="1600" b="0" i="0" u="none" strike="noStrike" kern="0" cap="none" spc="0" normalizeH="0" baseline="0" noProof="0" dirty="0">
                  <a:ln>
                    <a:noFill/>
                  </a:ln>
                  <a:solidFill>
                    <a:srgbClr val="FFFFFF"/>
                  </a:solidFill>
                  <a:effectLst/>
                  <a:uLnTx/>
                  <a:uFillTx/>
                  <a:latin typeface="+mj-lt"/>
                  <a:sym typeface="IBM Plex Sans Light"/>
                </a:endParaRPr>
              </a:p>
            </p:txBody>
          </p:sp>
          <p:sp>
            <p:nvSpPr>
              <p:cNvPr id="27" name="Freeform: Shape 32">
                <a:extLst>
                  <a:ext uri="{FF2B5EF4-FFF2-40B4-BE49-F238E27FC236}">
                    <a16:creationId xmlns:a16="http://schemas.microsoft.com/office/drawing/2014/main" id="{11BC0229-8E35-B94A-81B3-AB0B8AB3069D}"/>
                  </a:ext>
                </a:extLst>
              </p:cNvPr>
              <p:cNvSpPr/>
              <p:nvPr/>
            </p:nvSpPr>
            <p:spPr>
              <a:xfrm>
                <a:off x="1244474" y="4664254"/>
                <a:ext cx="1219223" cy="933450"/>
              </a:xfrm>
              <a:custGeom>
                <a:avLst/>
                <a:gdLst>
                  <a:gd name="connsiteX0" fmla="*/ 409598 w 1219223"/>
                  <a:gd name="connsiteY0" fmla="*/ 85725 h 933450"/>
                  <a:gd name="connsiteX1" fmla="*/ 352448 w 1219223"/>
                  <a:gd name="connsiteY1" fmla="*/ 95250 h 933450"/>
                  <a:gd name="connsiteX2" fmla="*/ 304823 w 1219223"/>
                  <a:gd name="connsiteY2" fmla="*/ 114300 h 933450"/>
                  <a:gd name="connsiteX3" fmla="*/ 228623 w 1219223"/>
                  <a:gd name="connsiteY3" fmla="*/ 133350 h 933450"/>
                  <a:gd name="connsiteX4" fmla="*/ 180998 w 1219223"/>
                  <a:gd name="connsiteY4" fmla="*/ 180975 h 933450"/>
                  <a:gd name="connsiteX5" fmla="*/ 142898 w 1219223"/>
                  <a:gd name="connsiteY5" fmla="*/ 209550 h 933450"/>
                  <a:gd name="connsiteX6" fmla="*/ 9548 w 1219223"/>
                  <a:gd name="connsiteY6" fmla="*/ 466725 h 933450"/>
                  <a:gd name="connsiteX7" fmla="*/ 23 w 1219223"/>
                  <a:gd name="connsiteY7" fmla="*/ 514350 h 933450"/>
                  <a:gd name="connsiteX8" fmla="*/ 19073 w 1219223"/>
                  <a:gd name="connsiteY8" fmla="*/ 790575 h 933450"/>
                  <a:gd name="connsiteX9" fmla="*/ 133373 w 1219223"/>
                  <a:gd name="connsiteY9" fmla="*/ 876300 h 933450"/>
                  <a:gd name="connsiteX10" fmla="*/ 228623 w 1219223"/>
                  <a:gd name="connsiteY10" fmla="*/ 914400 h 933450"/>
                  <a:gd name="connsiteX11" fmla="*/ 295298 w 1219223"/>
                  <a:gd name="connsiteY11" fmla="*/ 933450 h 933450"/>
                  <a:gd name="connsiteX12" fmla="*/ 619148 w 1219223"/>
                  <a:gd name="connsiteY12" fmla="*/ 895350 h 933450"/>
                  <a:gd name="connsiteX13" fmla="*/ 800123 w 1219223"/>
                  <a:gd name="connsiteY13" fmla="*/ 800100 h 933450"/>
                  <a:gd name="connsiteX14" fmla="*/ 1019198 w 1219223"/>
                  <a:gd name="connsiteY14" fmla="*/ 600075 h 933450"/>
                  <a:gd name="connsiteX15" fmla="*/ 1085873 w 1219223"/>
                  <a:gd name="connsiteY15" fmla="*/ 504825 h 933450"/>
                  <a:gd name="connsiteX16" fmla="*/ 1162073 w 1219223"/>
                  <a:gd name="connsiteY16" fmla="*/ 428625 h 933450"/>
                  <a:gd name="connsiteX17" fmla="*/ 1219223 w 1219223"/>
                  <a:gd name="connsiteY17" fmla="*/ 304800 h 933450"/>
                  <a:gd name="connsiteX18" fmla="*/ 1209698 w 1219223"/>
                  <a:gd name="connsiteY18" fmla="*/ 228600 h 933450"/>
                  <a:gd name="connsiteX19" fmla="*/ 1171598 w 1219223"/>
                  <a:gd name="connsiteY19" fmla="*/ 161925 h 933450"/>
                  <a:gd name="connsiteX20" fmla="*/ 942998 w 1219223"/>
                  <a:gd name="connsiteY20" fmla="*/ 28575 h 933450"/>
                  <a:gd name="connsiteX21" fmla="*/ 800123 w 1219223"/>
                  <a:gd name="connsiteY21" fmla="*/ 0 h 933450"/>
                  <a:gd name="connsiteX22" fmla="*/ 600098 w 1219223"/>
                  <a:gd name="connsiteY22" fmla="*/ 9525 h 933450"/>
                  <a:gd name="connsiteX23" fmla="*/ 514373 w 1219223"/>
                  <a:gd name="connsiteY23" fmla="*/ 38100 h 933450"/>
                  <a:gd name="connsiteX24" fmla="*/ 466748 w 1219223"/>
                  <a:gd name="connsiteY24" fmla="*/ 47625 h 933450"/>
                  <a:gd name="connsiteX25" fmla="*/ 409598 w 1219223"/>
                  <a:gd name="connsiteY25" fmla="*/ 85725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23" h="933450">
                    <a:moveTo>
                      <a:pt x="409598" y="85725"/>
                    </a:moveTo>
                    <a:cubicBezTo>
                      <a:pt x="390548" y="93662"/>
                      <a:pt x="371080" y="90168"/>
                      <a:pt x="352448" y="95250"/>
                    </a:cubicBezTo>
                    <a:cubicBezTo>
                      <a:pt x="335953" y="99749"/>
                      <a:pt x="320832" y="108297"/>
                      <a:pt x="304823" y="114300"/>
                    </a:cubicBezTo>
                    <a:cubicBezTo>
                      <a:pt x="271350" y="126852"/>
                      <a:pt x="269226" y="125229"/>
                      <a:pt x="228623" y="133350"/>
                    </a:cubicBezTo>
                    <a:cubicBezTo>
                      <a:pt x="212748" y="149225"/>
                      <a:pt x="197778" y="166060"/>
                      <a:pt x="180998" y="180975"/>
                    </a:cubicBezTo>
                    <a:cubicBezTo>
                      <a:pt x="169133" y="191522"/>
                      <a:pt x="151066" y="195937"/>
                      <a:pt x="142898" y="209550"/>
                    </a:cubicBezTo>
                    <a:cubicBezTo>
                      <a:pt x="93216" y="292353"/>
                      <a:pt x="53998" y="381000"/>
                      <a:pt x="9548" y="466725"/>
                    </a:cubicBezTo>
                    <a:cubicBezTo>
                      <a:pt x="6373" y="482600"/>
                      <a:pt x="-453" y="498168"/>
                      <a:pt x="23" y="514350"/>
                    </a:cubicBezTo>
                    <a:cubicBezTo>
                      <a:pt x="2736" y="606604"/>
                      <a:pt x="-7228" y="702108"/>
                      <a:pt x="19073" y="790575"/>
                    </a:cubicBezTo>
                    <a:cubicBezTo>
                      <a:pt x="39105" y="857955"/>
                      <a:pt x="87750" y="858753"/>
                      <a:pt x="133373" y="876300"/>
                    </a:cubicBezTo>
                    <a:cubicBezTo>
                      <a:pt x="165289" y="888576"/>
                      <a:pt x="196377" y="903019"/>
                      <a:pt x="228623" y="914400"/>
                    </a:cubicBezTo>
                    <a:cubicBezTo>
                      <a:pt x="250420" y="922093"/>
                      <a:pt x="273073" y="927100"/>
                      <a:pt x="295298" y="933450"/>
                    </a:cubicBezTo>
                    <a:cubicBezTo>
                      <a:pt x="403248" y="920750"/>
                      <a:pt x="512004" y="913643"/>
                      <a:pt x="619148" y="895350"/>
                    </a:cubicBezTo>
                    <a:cubicBezTo>
                      <a:pt x="657469" y="888807"/>
                      <a:pt x="790615" y="807073"/>
                      <a:pt x="800123" y="800100"/>
                    </a:cubicBezTo>
                    <a:cubicBezTo>
                      <a:pt x="895373" y="730250"/>
                      <a:pt x="955698" y="684742"/>
                      <a:pt x="1019198" y="600075"/>
                    </a:cubicBezTo>
                    <a:cubicBezTo>
                      <a:pt x="1042451" y="569070"/>
                      <a:pt x="1061062" y="534598"/>
                      <a:pt x="1085873" y="504825"/>
                    </a:cubicBezTo>
                    <a:cubicBezTo>
                      <a:pt x="1108869" y="477230"/>
                      <a:pt x="1139633" y="456675"/>
                      <a:pt x="1162073" y="428625"/>
                    </a:cubicBezTo>
                    <a:cubicBezTo>
                      <a:pt x="1196403" y="385712"/>
                      <a:pt x="1202851" y="353917"/>
                      <a:pt x="1219223" y="304800"/>
                    </a:cubicBezTo>
                    <a:cubicBezTo>
                      <a:pt x="1216048" y="279400"/>
                      <a:pt x="1217793" y="252884"/>
                      <a:pt x="1209698" y="228600"/>
                    </a:cubicBezTo>
                    <a:cubicBezTo>
                      <a:pt x="1201603" y="204316"/>
                      <a:pt x="1187205" y="182214"/>
                      <a:pt x="1171598" y="161925"/>
                    </a:cubicBezTo>
                    <a:cubicBezTo>
                      <a:pt x="1111394" y="83660"/>
                      <a:pt x="1043498" y="62075"/>
                      <a:pt x="942998" y="28575"/>
                    </a:cubicBezTo>
                    <a:cubicBezTo>
                      <a:pt x="896922" y="13216"/>
                      <a:pt x="800123" y="0"/>
                      <a:pt x="800123" y="0"/>
                    </a:cubicBezTo>
                    <a:cubicBezTo>
                      <a:pt x="733448" y="3175"/>
                      <a:pt x="666263" y="703"/>
                      <a:pt x="600098" y="9525"/>
                    </a:cubicBezTo>
                    <a:cubicBezTo>
                      <a:pt x="570242" y="13506"/>
                      <a:pt x="543335" y="29825"/>
                      <a:pt x="514373" y="38100"/>
                    </a:cubicBezTo>
                    <a:cubicBezTo>
                      <a:pt x="498807" y="42548"/>
                      <a:pt x="482676" y="44729"/>
                      <a:pt x="466748" y="47625"/>
                    </a:cubicBezTo>
                    <a:cubicBezTo>
                      <a:pt x="402060" y="59386"/>
                      <a:pt x="428648" y="77788"/>
                      <a:pt x="409598" y="85725"/>
                    </a:cubicBezTo>
                    <a:close/>
                  </a:path>
                </a:pathLst>
              </a:cu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sp>
          <p:nvSpPr>
            <p:cNvPr id="36" name="TextBox 35">
              <a:extLst>
                <a:ext uri="{FF2B5EF4-FFF2-40B4-BE49-F238E27FC236}">
                  <a16:creationId xmlns:a16="http://schemas.microsoft.com/office/drawing/2014/main" id="{37812581-48EF-CF46-89BF-52D7F8B56931}"/>
                </a:ext>
              </a:extLst>
            </p:cNvPr>
            <p:cNvSpPr txBox="1"/>
            <p:nvPr/>
          </p:nvSpPr>
          <p:spPr>
            <a:xfrm>
              <a:off x="450773" y="2189938"/>
              <a:ext cx="31224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mj-lt"/>
                </a:rPr>
                <a:t>Change impact</a:t>
              </a:r>
            </a:p>
          </p:txBody>
        </p:sp>
      </p:grpSp>
      <p:grpSp>
        <p:nvGrpSpPr>
          <p:cNvPr id="5" name="Group 4">
            <a:extLst>
              <a:ext uri="{FF2B5EF4-FFF2-40B4-BE49-F238E27FC236}">
                <a16:creationId xmlns:a16="http://schemas.microsoft.com/office/drawing/2014/main" id="{D7B1322D-5109-2647-80D2-FA2B83BE4A4D}"/>
              </a:ext>
            </a:extLst>
          </p:cNvPr>
          <p:cNvGrpSpPr/>
          <p:nvPr/>
        </p:nvGrpSpPr>
        <p:grpSpPr>
          <a:xfrm>
            <a:off x="7634968" y="1729541"/>
            <a:ext cx="4557032" cy="3612288"/>
            <a:chOff x="7634968" y="1729541"/>
            <a:chExt cx="4557032" cy="3612288"/>
          </a:xfrm>
        </p:grpSpPr>
        <p:sp>
          <p:nvSpPr>
            <p:cNvPr id="32" name="Rectangle 31">
              <a:extLst>
                <a:ext uri="{FF2B5EF4-FFF2-40B4-BE49-F238E27FC236}">
                  <a16:creationId xmlns:a16="http://schemas.microsoft.com/office/drawing/2014/main" id="{D401C775-A921-2145-9A7C-AAE0FD318BAD}"/>
                </a:ext>
              </a:extLst>
            </p:cNvPr>
            <p:cNvSpPr/>
            <p:nvPr/>
          </p:nvSpPr>
          <p:spPr>
            <a:xfrm>
              <a:off x="7634968" y="2787902"/>
              <a:ext cx="914400" cy="914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j-lt"/>
                  <a:ea typeface="+mn-ea"/>
                  <a:cs typeface="+mn-cs"/>
                </a:rPr>
                <a:t>---</a:t>
              </a:r>
            </a:p>
          </p:txBody>
        </p:sp>
        <p:sp>
          <p:nvSpPr>
            <p:cNvPr id="33" name="Rectangle 32">
              <a:extLst>
                <a:ext uri="{FF2B5EF4-FFF2-40B4-BE49-F238E27FC236}">
                  <a16:creationId xmlns:a16="http://schemas.microsoft.com/office/drawing/2014/main" id="{61D67C94-DDB3-3144-B4AF-D3BE7948A080}"/>
                </a:ext>
              </a:extLst>
            </p:cNvPr>
            <p:cNvSpPr/>
            <p:nvPr/>
          </p:nvSpPr>
          <p:spPr>
            <a:xfrm>
              <a:off x="7634968" y="4331248"/>
              <a:ext cx="914400" cy="914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j-lt"/>
                  <a:ea typeface="+mn-ea"/>
                  <a:cs typeface="+mn-cs"/>
                </a:rPr>
                <a:t>---</a:t>
              </a:r>
            </a:p>
          </p:txBody>
        </p:sp>
        <p:sp>
          <p:nvSpPr>
            <p:cNvPr id="34" name="TextBox 33">
              <a:extLst>
                <a:ext uri="{FF2B5EF4-FFF2-40B4-BE49-F238E27FC236}">
                  <a16:creationId xmlns:a16="http://schemas.microsoft.com/office/drawing/2014/main" id="{A6C9988A-3B4B-9244-8DDE-C0F5C71544DC}"/>
                </a:ext>
              </a:extLst>
            </p:cNvPr>
            <p:cNvSpPr txBox="1"/>
            <p:nvPr/>
          </p:nvSpPr>
          <p:spPr>
            <a:xfrm>
              <a:off x="7634968" y="1729541"/>
              <a:ext cx="416782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latin typeface="+mj-lt"/>
                </a:rPr>
                <a:t>Engagement tactics</a:t>
              </a:r>
            </a:p>
          </p:txBody>
        </p:sp>
        <p:sp>
          <p:nvSpPr>
            <p:cNvPr id="2" name="Rectangle 1">
              <a:extLst>
                <a:ext uri="{FF2B5EF4-FFF2-40B4-BE49-F238E27FC236}">
                  <a16:creationId xmlns:a16="http://schemas.microsoft.com/office/drawing/2014/main" id="{E739FE18-FCE3-FE49-9693-D54D1837AC5B}"/>
                </a:ext>
              </a:extLst>
            </p:cNvPr>
            <p:cNvSpPr/>
            <p:nvPr/>
          </p:nvSpPr>
          <p:spPr>
            <a:xfrm>
              <a:off x="9425354" y="3401825"/>
              <a:ext cx="2766646" cy="1323439"/>
            </a:xfrm>
            <a:prstGeom prst="rect">
              <a:avLst/>
            </a:prstGeom>
          </p:spPr>
          <p:txBody>
            <a:bodyPr wrap="square">
              <a:spAutoFit/>
            </a:bodyPr>
            <a:lstStyle/>
            <a:p>
              <a:pPr marL="285750" indent="-285750">
                <a:spcBef>
                  <a:spcPts val="0"/>
                </a:spcBef>
                <a:buFont typeface="Arial" panose="020B0604020202020204" pitchFamily="34" charset="0"/>
                <a:buChar char="•"/>
              </a:pPr>
              <a:r>
                <a:rPr lang="en-CA" sz="1600" dirty="0"/>
                <a:t>Leadership engagement</a:t>
              </a:r>
            </a:p>
            <a:p>
              <a:pPr marL="285750" indent="-285750">
                <a:spcBef>
                  <a:spcPts val="0"/>
                </a:spcBef>
                <a:buFont typeface="Arial" panose="020B0604020202020204" pitchFamily="34" charset="0"/>
                <a:buChar char="•"/>
              </a:pPr>
              <a:r>
                <a:rPr lang="en-CA" sz="1600" dirty="0"/>
                <a:t>Communications</a:t>
              </a:r>
            </a:p>
            <a:p>
              <a:pPr marL="285750" indent="-285750">
                <a:spcBef>
                  <a:spcPts val="0"/>
                </a:spcBef>
                <a:buFont typeface="Arial" panose="020B0604020202020204" pitchFamily="34" charset="0"/>
                <a:buChar char="•"/>
              </a:pPr>
              <a:r>
                <a:rPr lang="en-CA" sz="1600" dirty="0"/>
                <a:t>Coaching</a:t>
              </a:r>
            </a:p>
            <a:p>
              <a:pPr marL="285750" indent="-285750">
                <a:spcBef>
                  <a:spcPts val="0"/>
                </a:spcBef>
                <a:buFont typeface="Arial" panose="020B0604020202020204" pitchFamily="34" charset="0"/>
                <a:buChar char="•"/>
              </a:pPr>
              <a:r>
                <a:rPr lang="en-CA" sz="1600" dirty="0"/>
                <a:t>Training</a:t>
              </a:r>
            </a:p>
            <a:p>
              <a:pPr marL="285750" indent="-285750">
                <a:spcBef>
                  <a:spcPts val="0"/>
                </a:spcBef>
                <a:buFont typeface="Arial" panose="020B0604020202020204" pitchFamily="34" charset="0"/>
                <a:buChar char="•"/>
              </a:pPr>
              <a:r>
                <a:rPr lang="en-CA" sz="1600" dirty="0"/>
                <a:t>Resistance management</a:t>
              </a:r>
            </a:p>
          </p:txBody>
        </p:sp>
        <p:sp>
          <p:nvSpPr>
            <p:cNvPr id="3" name="Triangle 2">
              <a:extLst>
                <a:ext uri="{FF2B5EF4-FFF2-40B4-BE49-F238E27FC236}">
                  <a16:creationId xmlns:a16="http://schemas.microsoft.com/office/drawing/2014/main" id="{6E79F599-E56D-984A-B9CD-A1A19EAB8C69}"/>
                </a:ext>
              </a:extLst>
            </p:cNvPr>
            <p:cNvSpPr/>
            <p:nvPr/>
          </p:nvSpPr>
          <p:spPr>
            <a:xfrm rot="5400000">
              <a:off x="7724466" y="3979820"/>
              <a:ext cx="2525790" cy="198227"/>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latin typeface="+mj-lt"/>
              </a:endParaRPr>
            </a:p>
          </p:txBody>
        </p:sp>
      </p:grpSp>
    </p:spTree>
    <p:extLst>
      <p:ext uri="{BB962C8B-B14F-4D97-AF65-F5344CB8AC3E}">
        <p14:creationId xmlns:p14="http://schemas.microsoft.com/office/powerpoint/2010/main" val="3689112075"/>
      </p:ext>
    </p:extLst>
  </p:cSld>
  <p:clrMapOvr>
    <a:masterClrMapping/>
  </p:clrMapOvr>
</p:sld>
</file>

<file path=ppt/theme/theme1.xml><?xml version="1.0" encoding="utf-8"?>
<a:theme xmlns:a="http://schemas.openxmlformats.org/drawingml/2006/main" name="Office Theme">
  <a:themeElements>
    <a:clrScheme name="PPI Program">
      <a:dk1>
        <a:srgbClr val="000000"/>
      </a:dk1>
      <a:lt1>
        <a:srgbClr val="FFFFFF"/>
      </a:lt1>
      <a:dk2>
        <a:srgbClr val="424242"/>
      </a:dk2>
      <a:lt2>
        <a:srgbClr val="FFFFFF"/>
      </a:lt2>
      <a:accent1>
        <a:srgbClr val="5E5E5E"/>
      </a:accent1>
      <a:accent2>
        <a:srgbClr val="CAD82A"/>
      </a:accent2>
      <a:accent3>
        <a:srgbClr val="8EB240"/>
      </a:accent3>
      <a:accent4>
        <a:srgbClr val="629C48"/>
      </a:accent4>
      <a:accent5>
        <a:srgbClr val="368966"/>
      </a:accent5>
      <a:accent6>
        <a:srgbClr val="365166"/>
      </a:accent6>
      <a:hlink>
        <a:srgbClr val="0432FF"/>
      </a:hlink>
      <a:folHlink>
        <a:srgbClr val="D783FF"/>
      </a:folHlink>
    </a:clrScheme>
    <a:fontScheme name="Lato Black &amp; Lato Light">
      <a:majorFont>
        <a:latin typeface="Lato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036F80C5499B4395447D4E00FA350B" ma:contentTypeVersion="7" ma:contentTypeDescription="Create a new document." ma:contentTypeScope="" ma:versionID="dc0c8319b098695c681b732b707d0a78">
  <xsd:schema xmlns:xsd="http://www.w3.org/2001/XMLSchema" xmlns:xs="http://www.w3.org/2001/XMLSchema" xmlns:p="http://schemas.microsoft.com/office/2006/metadata/properties" xmlns:ns2="6722dc63-f50a-4292-9ab2-f5bfef20d77a" xmlns:ns3="ecfc64e0-fc5c-4e99-a77f-40d5de496d57" targetNamespace="http://schemas.microsoft.com/office/2006/metadata/properties" ma:root="true" ma:fieldsID="c88c62859926088c1224eb068d83bfb7" ns2:_="" ns3:_="">
    <xsd:import namespace="6722dc63-f50a-4292-9ab2-f5bfef20d77a"/>
    <xsd:import namespace="ecfc64e0-fc5c-4e99-a77f-40d5de496d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2dc63-f50a-4292-9ab2-f5bfef20d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fc64e0-fc5c-4e99-a77f-40d5de496d5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F94D99-598D-453A-985E-733E7D6BE97C}">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6722dc63-f50a-4292-9ab2-f5bfef20d77a"/>
    <ds:schemaRef ds:uri="http://purl.org/dc/terms/"/>
    <ds:schemaRef ds:uri="http://schemas.openxmlformats.org/package/2006/metadata/core-properties"/>
    <ds:schemaRef ds:uri="ecfc64e0-fc5c-4e99-a77f-40d5de496d57"/>
    <ds:schemaRef ds:uri="http://www.w3.org/XML/1998/namespace"/>
  </ds:schemaRefs>
</ds:datastoreItem>
</file>

<file path=customXml/itemProps2.xml><?xml version="1.0" encoding="utf-8"?>
<ds:datastoreItem xmlns:ds="http://schemas.openxmlformats.org/officeDocument/2006/customXml" ds:itemID="{B3E17714-6BBC-452A-ABA7-97E045103738}">
  <ds:schemaRefs>
    <ds:schemaRef ds:uri="http://schemas.microsoft.com/sharepoint/v3/contenttype/forms"/>
  </ds:schemaRefs>
</ds:datastoreItem>
</file>

<file path=customXml/itemProps3.xml><?xml version="1.0" encoding="utf-8"?>
<ds:datastoreItem xmlns:ds="http://schemas.openxmlformats.org/officeDocument/2006/customXml" ds:itemID="{4C50845C-AD98-484A-834D-88599AC4C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22dc63-f50a-4292-9ab2-f5bfef20d77a"/>
    <ds:schemaRef ds:uri="ecfc64e0-fc5c-4e99-a77f-40d5de496d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13731</TotalTime>
  <Words>761</Words>
  <Application>Microsoft Office PowerPoint</Application>
  <PresentationFormat>Widescreen</PresentationFormat>
  <Paragraphs>219</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Helvetica</vt:lpstr>
      <vt:lpstr>IBM Plex Sans</vt:lpstr>
      <vt:lpstr>IBM Plex Sans Light</vt:lpstr>
      <vt:lpstr>IBM Plex Sans Medium</vt:lpstr>
      <vt:lpstr>Lato Black</vt:lpstr>
      <vt:lpstr>Lato Light</vt:lpstr>
      <vt:lpstr>Roboto</vt:lpstr>
      <vt:lpstr>Office Theme</vt:lpstr>
      <vt:lpstr>Prairie Payment Initiative</vt:lpstr>
      <vt:lpstr>Change impacts approach summary</vt:lpstr>
      <vt:lpstr>What are change impacts?</vt:lpstr>
      <vt:lpstr>Step 1: Validate persona / role alignment</vt:lpstr>
      <vt:lpstr>PowerPoint Presentation</vt:lpstr>
      <vt:lpstr>Step 2: Ideate change impacts</vt:lpstr>
      <vt:lpstr>Step 3: Assess severity</vt:lpstr>
      <vt:lpstr>Step 4: Assign mitigation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Alexandra Frison</cp:lastModifiedBy>
  <cp:revision>537</cp:revision>
  <dcterms:created xsi:type="dcterms:W3CDTF">2018-07-14T02:46:48Z</dcterms:created>
  <dcterms:modified xsi:type="dcterms:W3CDTF">2020-10-29T17:06:55Z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0x010100AD036F80C5499B4395447D4E00FA350B</vt:lpwstr>
  </property>
</Properties>
</file>